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6858000" cx="12192000"/>
  <p:notesSz cx="6858000" cy="9144000"/>
  <p:embeddedFontLst>
    <p:embeddedFont>
      <p:font typeface="Roboto"/>
      <p:regular r:id="rId21"/>
      <p:bold r:id="rId22"/>
      <p:italic r:id="rId23"/>
      <p:boldItalic r:id="rId24"/>
    </p:embeddedFont>
    <p:embeddedFont>
      <p:font typeface="Nunito"/>
      <p:regular r:id="rId25"/>
      <p:bold r:id="rId26"/>
      <p:italic r:id="rId27"/>
      <p:boldItalic r:id="rId28"/>
    </p:embeddedFont>
    <p:embeddedFont>
      <p:font typeface="Lato"/>
      <p:regular r:id="rId29"/>
      <p:bold r:id="rId30"/>
      <p:italic r:id="rId31"/>
      <p:boldItalic r:id="rId32"/>
    </p:embeddedFont>
    <p:embeddedFont>
      <p:font typeface="Oswald"/>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44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47880A5-8230-4144-9ED7-DD5165DD6D83}">
  <a:tblStyle styleId="{E47880A5-8230-4144-9ED7-DD5165DD6D83}"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448"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5.xml"/><Relationship Id="rId33" Type="http://schemas.openxmlformats.org/officeDocument/2006/relationships/font" Target="fonts/Oswald-regular.fntdata"/><Relationship Id="rId10" Type="http://schemas.openxmlformats.org/officeDocument/2006/relationships/slide" Target="slides/slide4.xml"/><Relationship Id="rId32" Type="http://schemas.openxmlformats.org/officeDocument/2006/relationships/font" Target="fonts/Lato-boldItalic.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Oswald-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b6c3b1dcb3_5_2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b6c3b1dcb3_5_2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df7f1be49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gdf7f1be496_1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df880657a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gdf880657ad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b6c5eaf782_0_3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b6c5eaf782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b6c3b1dcb3_5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b6c3b1dcb3_5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b6c3b1df1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b6c3b1df11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b6c3b1dcb3_5_1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b6c3b1dcb3_5_1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b6c3b1dcb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b6c3b1dcb3_0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41" y="3766000"/>
            <a:ext cx="9827100" cy="30921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 name="Google Shape;11;p2"/>
          <p:cNvSpPr/>
          <p:nvPr/>
        </p:nvSpPr>
        <p:spPr>
          <a:xfrm flipH="1">
            <a:off x="4776900" y="2067600"/>
            <a:ext cx="7415100" cy="47904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 name="Google Shape;12;p2"/>
          <p:cNvSpPr/>
          <p:nvPr/>
        </p:nvSpPr>
        <p:spPr>
          <a:xfrm rot="10800000">
            <a:off x="6745206" y="-100"/>
            <a:ext cx="5446800" cy="2736900"/>
          </a:xfrm>
          <a:prstGeom prst="rtTriangl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 name="Google Shape;13;p2"/>
          <p:cNvSpPr/>
          <p:nvPr/>
        </p:nvSpPr>
        <p:spPr>
          <a:xfrm>
            <a:off x="271033"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 name="Google Shape;14;p2"/>
          <p:cNvGrpSpPr/>
          <p:nvPr/>
        </p:nvGrpSpPr>
        <p:grpSpPr>
          <a:xfrm>
            <a:off x="340259" y="790"/>
            <a:ext cx="3000409" cy="1392365"/>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1207163" y="790"/>
            <a:ext cx="3000409" cy="1392365"/>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9409957" y="6784"/>
            <a:ext cx="2468376" cy="1002839"/>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8737606" y="5623802"/>
            <a:ext cx="3185498" cy="123431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265762" y="5407536"/>
            <a:ext cx="3727293" cy="1444382"/>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2478271" y="2430444"/>
            <a:ext cx="7148400" cy="19308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5100"/>
              <a:buNone/>
              <a:defRPr sz="5100"/>
            </a:lvl1pPr>
            <a:lvl2pPr lvl="1" algn="ctr">
              <a:spcBef>
                <a:spcPts val="0"/>
              </a:spcBef>
              <a:spcAft>
                <a:spcPts val="0"/>
              </a:spcAft>
              <a:buSzPts val="5100"/>
              <a:buNone/>
              <a:defRPr sz="5100"/>
            </a:lvl2pPr>
            <a:lvl3pPr lvl="2" algn="ctr">
              <a:spcBef>
                <a:spcPts val="0"/>
              </a:spcBef>
              <a:spcAft>
                <a:spcPts val="0"/>
              </a:spcAft>
              <a:buSzPts val="5100"/>
              <a:buNone/>
              <a:defRPr sz="5100"/>
            </a:lvl3pPr>
            <a:lvl4pPr lvl="3" algn="ctr">
              <a:spcBef>
                <a:spcPts val="0"/>
              </a:spcBef>
              <a:spcAft>
                <a:spcPts val="0"/>
              </a:spcAft>
              <a:buSzPts val="5100"/>
              <a:buNone/>
              <a:defRPr sz="5100"/>
            </a:lvl4pPr>
            <a:lvl5pPr lvl="4" algn="ctr">
              <a:spcBef>
                <a:spcPts val="0"/>
              </a:spcBef>
              <a:spcAft>
                <a:spcPts val="0"/>
              </a:spcAft>
              <a:buSzPts val="5100"/>
              <a:buNone/>
              <a:defRPr sz="5100"/>
            </a:lvl5pPr>
            <a:lvl6pPr lvl="5" algn="ctr">
              <a:spcBef>
                <a:spcPts val="0"/>
              </a:spcBef>
              <a:spcAft>
                <a:spcPts val="0"/>
              </a:spcAft>
              <a:buSzPts val="5100"/>
              <a:buNone/>
              <a:defRPr sz="5100"/>
            </a:lvl6pPr>
            <a:lvl7pPr lvl="6" algn="ctr">
              <a:spcBef>
                <a:spcPts val="0"/>
              </a:spcBef>
              <a:spcAft>
                <a:spcPts val="0"/>
              </a:spcAft>
              <a:buSzPts val="5100"/>
              <a:buNone/>
              <a:defRPr sz="5100"/>
            </a:lvl7pPr>
            <a:lvl8pPr lvl="7" algn="ctr">
              <a:spcBef>
                <a:spcPts val="0"/>
              </a:spcBef>
              <a:spcAft>
                <a:spcPts val="0"/>
              </a:spcAft>
              <a:buSzPts val="5100"/>
              <a:buNone/>
              <a:defRPr sz="5100"/>
            </a:lvl8pPr>
            <a:lvl9pPr lvl="8" algn="ctr">
              <a:spcBef>
                <a:spcPts val="0"/>
              </a:spcBef>
              <a:spcAft>
                <a:spcPts val="0"/>
              </a:spcAft>
              <a:buSzPts val="5100"/>
              <a:buNone/>
              <a:defRPr sz="5100"/>
            </a:lvl9pPr>
          </a:lstStyle>
          <a:p/>
        </p:txBody>
      </p:sp>
      <p:sp>
        <p:nvSpPr>
          <p:cNvPr id="35" name="Google Shape;35;p2"/>
          <p:cNvSpPr txBox="1"/>
          <p:nvPr>
            <p:ph idx="1" type="subTitle"/>
          </p:nvPr>
        </p:nvSpPr>
        <p:spPr>
          <a:xfrm>
            <a:off x="2478267" y="4550878"/>
            <a:ext cx="7148400" cy="69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Clr>
                <a:schemeClr val="lt1"/>
              </a:buClr>
              <a:buSzPts val="2100"/>
              <a:buNone/>
              <a:defRPr sz="21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36" name="Google Shape;36;p2"/>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7425600" y="3778767"/>
            <a:ext cx="4766400" cy="3079200"/>
          </a:xfrm>
          <a:prstGeom prst="rtTriangle">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1" name="Google Shape;111;p11"/>
          <p:cNvGrpSpPr/>
          <p:nvPr/>
        </p:nvGrpSpPr>
        <p:grpSpPr>
          <a:xfrm>
            <a:off x="7945629" y="5492768"/>
            <a:ext cx="3361269" cy="1365553"/>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265762" y="3"/>
            <a:ext cx="3727293" cy="1444382"/>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847800" y="1845133"/>
            <a:ext cx="8496300" cy="18396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dk2"/>
              </a:buClr>
              <a:buSzPts val="11500"/>
              <a:buNone/>
              <a:defRPr sz="11500">
                <a:solidFill>
                  <a:schemeClr val="dk2"/>
                </a:solidFill>
              </a:defRPr>
            </a:lvl1pPr>
            <a:lvl2pPr lvl="1" algn="ctr">
              <a:spcBef>
                <a:spcPts val="0"/>
              </a:spcBef>
              <a:spcAft>
                <a:spcPts val="0"/>
              </a:spcAft>
              <a:buClr>
                <a:schemeClr val="dk2"/>
              </a:buClr>
              <a:buSzPts val="11500"/>
              <a:buNone/>
              <a:defRPr sz="11500">
                <a:solidFill>
                  <a:schemeClr val="dk2"/>
                </a:solidFill>
              </a:defRPr>
            </a:lvl2pPr>
            <a:lvl3pPr lvl="2" algn="ctr">
              <a:spcBef>
                <a:spcPts val="0"/>
              </a:spcBef>
              <a:spcAft>
                <a:spcPts val="0"/>
              </a:spcAft>
              <a:buClr>
                <a:schemeClr val="dk2"/>
              </a:buClr>
              <a:buSzPts val="11500"/>
              <a:buNone/>
              <a:defRPr sz="11500">
                <a:solidFill>
                  <a:schemeClr val="dk2"/>
                </a:solidFill>
              </a:defRPr>
            </a:lvl3pPr>
            <a:lvl4pPr lvl="3" algn="ctr">
              <a:spcBef>
                <a:spcPts val="0"/>
              </a:spcBef>
              <a:spcAft>
                <a:spcPts val="0"/>
              </a:spcAft>
              <a:buClr>
                <a:schemeClr val="dk2"/>
              </a:buClr>
              <a:buSzPts val="11500"/>
              <a:buNone/>
              <a:defRPr sz="11500">
                <a:solidFill>
                  <a:schemeClr val="dk2"/>
                </a:solidFill>
              </a:defRPr>
            </a:lvl4pPr>
            <a:lvl5pPr lvl="4" algn="ctr">
              <a:spcBef>
                <a:spcPts val="0"/>
              </a:spcBef>
              <a:spcAft>
                <a:spcPts val="0"/>
              </a:spcAft>
              <a:buClr>
                <a:schemeClr val="dk2"/>
              </a:buClr>
              <a:buSzPts val="11500"/>
              <a:buNone/>
              <a:defRPr sz="11500">
                <a:solidFill>
                  <a:schemeClr val="dk2"/>
                </a:solidFill>
              </a:defRPr>
            </a:lvl5pPr>
            <a:lvl6pPr lvl="5" algn="ctr">
              <a:spcBef>
                <a:spcPts val="0"/>
              </a:spcBef>
              <a:spcAft>
                <a:spcPts val="0"/>
              </a:spcAft>
              <a:buClr>
                <a:schemeClr val="dk2"/>
              </a:buClr>
              <a:buSzPts val="11500"/>
              <a:buNone/>
              <a:defRPr sz="11500">
                <a:solidFill>
                  <a:schemeClr val="dk2"/>
                </a:solidFill>
              </a:defRPr>
            </a:lvl6pPr>
            <a:lvl7pPr lvl="6" algn="ctr">
              <a:spcBef>
                <a:spcPts val="0"/>
              </a:spcBef>
              <a:spcAft>
                <a:spcPts val="0"/>
              </a:spcAft>
              <a:buClr>
                <a:schemeClr val="dk2"/>
              </a:buClr>
              <a:buSzPts val="11500"/>
              <a:buNone/>
              <a:defRPr sz="11500">
                <a:solidFill>
                  <a:schemeClr val="dk2"/>
                </a:solidFill>
              </a:defRPr>
            </a:lvl7pPr>
            <a:lvl8pPr lvl="7" algn="ctr">
              <a:spcBef>
                <a:spcPts val="0"/>
              </a:spcBef>
              <a:spcAft>
                <a:spcPts val="0"/>
              </a:spcAft>
              <a:buClr>
                <a:schemeClr val="dk2"/>
              </a:buClr>
              <a:buSzPts val="11500"/>
              <a:buNone/>
              <a:defRPr sz="11500">
                <a:solidFill>
                  <a:schemeClr val="dk2"/>
                </a:solidFill>
              </a:defRPr>
            </a:lvl8pPr>
            <a:lvl9pPr lvl="8" algn="ctr">
              <a:spcBef>
                <a:spcPts val="0"/>
              </a:spcBef>
              <a:spcAft>
                <a:spcPts val="0"/>
              </a:spcAft>
              <a:buClr>
                <a:schemeClr val="dk2"/>
              </a:buClr>
              <a:buSzPts val="11500"/>
              <a:buNone/>
              <a:defRPr sz="11500">
                <a:solidFill>
                  <a:schemeClr val="dk2"/>
                </a:solidFill>
              </a:defRPr>
            </a:lvl9pPr>
          </a:lstStyle>
          <a:p>
            <a:r>
              <a:t>xx%</a:t>
            </a:r>
          </a:p>
        </p:txBody>
      </p:sp>
      <p:sp>
        <p:nvSpPr>
          <p:cNvPr id="120" name="Google Shape;120;p11"/>
          <p:cNvSpPr txBox="1"/>
          <p:nvPr>
            <p:ph idx="1" type="body"/>
          </p:nvPr>
        </p:nvSpPr>
        <p:spPr>
          <a:xfrm>
            <a:off x="1847800" y="3818467"/>
            <a:ext cx="8496300" cy="854700"/>
          </a:xfrm>
          <a:prstGeom prst="rect">
            <a:avLst/>
          </a:prstGeom>
        </p:spPr>
        <p:txBody>
          <a:bodyPr anchorCtr="0" anchor="t" bIns="121900" lIns="121900" spcFirstLastPara="1" rIns="121900" wrap="square" tIns="121900">
            <a:normAutofit/>
          </a:bodyPr>
          <a:lstStyle>
            <a:lvl1pPr indent="-336550" lvl="0" marL="457200" algn="ctr">
              <a:spcBef>
                <a:spcPts val="0"/>
              </a:spcBef>
              <a:spcAft>
                <a:spcPts val="0"/>
              </a:spcAft>
              <a:buSzPts val="1700"/>
              <a:buChar char="●"/>
              <a:defRPr/>
            </a:lvl1pPr>
            <a:lvl2pPr indent="-323850" lvl="1" marL="914400" algn="ctr">
              <a:spcBef>
                <a:spcPts val="0"/>
              </a:spcBef>
              <a:spcAft>
                <a:spcPts val="0"/>
              </a:spcAft>
              <a:buSzPts val="1500"/>
              <a:buChar char="○"/>
              <a:defRPr/>
            </a:lvl2pPr>
            <a:lvl3pPr indent="-323850" lvl="2" marL="1371600" algn="ctr">
              <a:spcBef>
                <a:spcPts val="0"/>
              </a:spcBef>
              <a:spcAft>
                <a:spcPts val="0"/>
              </a:spcAft>
              <a:buSzPts val="1500"/>
              <a:buChar char="■"/>
              <a:defRPr/>
            </a:lvl3pPr>
            <a:lvl4pPr indent="-323850" lvl="3" marL="1828800" algn="ctr">
              <a:spcBef>
                <a:spcPts val="0"/>
              </a:spcBef>
              <a:spcAft>
                <a:spcPts val="0"/>
              </a:spcAft>
              <a:buSzPts val="1500"/>
              <a:buChar char="●"/>
              <a:defRPr/>
            </a:lvl4pPr>
            <a:lvl5pPr indent="-323850" lvl="4" marL="2286000" algn="ctr">
              <a:spcBef>
                <a:spcPts val="0"/>
              </a:spcBef>
              <a:spcAft>
                <a:spcPts val="0"/>
              </a:spcAft>
              <a:buSzPts val="1500"/>
              <a:buChar char="○"/>
              <a:defRPr/>
            </a:lvl5pPr>
            <a:lvl6pPr indent="-323850" lvl="5" marL="2743200" algn="ctr">
              <a:spcBef>
                <a:spcPts val="0"/>
              </a:spcBef>
              <a:spcAft>
                <a:spcPts val="0"/>
              </a:spcAft>
              <a:buSzPts val="1500"/>
              <a:buChar char="■"/>
              <a:defRPr/>
            </a:lvl6pPr>
            <a:lvl7pPr indent="-323850" lvl="6" marL="3200400" algn="ctr">
              <a:spcBef>
                <a:spcPts val="0"/>
              </a:spcBef>
              <a:spcAft>
                <a:spcPts val="0"/>
              </a:spcAft>
              <a:buSzPts val="1500"/>
              <a:buChar char="●"/>
              <a:defRPr/>
            </a:lvl7pPr>
            <a:lvl8pPr indent="-323850" lvl="7" marL="3657600" algn="ctr">
              <a:spcBef>
                <a:spcPts val="0"/>
              </a:spcBef>
              <a:spcAft>
                <a:spcPts val="0"/>
              </a:spcAft>
              <a:buSzPts val="1500"/>
              <a:buChar char="○"/>
              <a:defRPr/>
            </a:lvl8pPr>
            <a:lvl9pPr indent="-323850" lvl="8" marL="4114800" algn="ctr">
              <a:spcBef>
                <a:spcPts val="0"/>
              </a:spcBef>
              <a:spcAft>
                <a:spcPts val="0"/>
              </a:spcAft>
              <a:buSzPts val="1500"/>
              <a:buChar char="■"/>
              <a:defRPr/>
            </a:lvl9pPr>
          </a:lstStyle>
          <a:p/>
        </p:txBody>
      </p:sp>
      <p:sp>
        <p:nvSpPr>
          <p:cNvPr id="121" name="Google Shape;121;p11"/>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ayout">
  <p:cSld name="Agenda layout">
    <p:spTree>
      <p:nvGrpSpPr>
        <p:cNvPr id="124" name="Shape 124"/>
        <p:cNvGrpSpPr/>
        <p:nvPr/>
      </p:nvGrpSpPr>
      <p:grpSpPr>
        <a:xfrm>
          <a:off x="0" y="0"/>
          <a:ext cx="0" cy="0"/>
          <a:chOff x="0" y="0"/>
          <a:chExt cx="0" cy="0"/>
        </a:xfrm>
      </p:grpSpPr>
      <p:sp>
        <p:nvSpPr>
          <p:cNvPr id="125" name="Google Shape;125;p13"/>
          <p:cNvSpPr/>
          <p:nvPr/>
        </p:nvSpPr>
        <p:spPr>
          <a:xfrm>
            <a:off x="0" y="0"/>
            <a:ext cx="12192000" cy="2552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26" name="Google Shape;126;p13"/>
          <p:cNvGrpSpPr/>
          <p:nvPr/>
        </p:nvGrpSpPr>
        <p:grpSpPr>
          <a:xfrm>
            <a:off x="-260" y="2543120"/>
            <a:ext cx="12190475" cy="92397"/>
            <a:chOff x="11445923" y="0"/>
            <a:chExt cx="1118977" cy="2552400"/>
          </a:xfrm>
        </p:grpSpPr>
        <p:sp>
          <p:nvSpPr>
            <p:cNvPr id="127" name="Google Shape;127;p13"/>
            <p:cNvSpPr/>
            <p:nvPr/>
          </p:nvSpPr>
          <p:spPr>
            <a:xfrm>
              <a:off x="11818961" y="0"/>
              <a:ext cx="372900" cy="25524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8" name="Google Shape;128;p13"/>
            <p:cNvSpPr/>
            <p:nvPr/>
          </p:nvSpPr>
          <p:spPr>
            <a:xfrm>
              <a:off x="11445923" y="0"/>
              <a:ext cx="372900" cy="2552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9" name="Google Shape;129;p13"/>
            <p:cNvSpPr/>
            <p:nvPr/>
          </p:nvSpPr>
          <p:spPr>
            <a:xfrm>
              <a:off x="12192000" y="0"/>
              <a:ext cx="372900" cy="25524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30" name="Google Shape;130;p13"/>
          <p:cNvGrpSpPr/>
          <p:nvPr/>
        </p:nvGrpSpPr>
        <p:grpSpPr>
          <a:xfrm>
            <a:off x="11126785" y="59982"/>
            <a:ext cx="983672" cy="1226284"/>
            <a:chOff x="8411893" y="701065"/>
            <a:chExt cx="2800091" cy="3490702"/>
          </a:xfrm>
        </p:grpSpPr>
        <p:cxnSp>
          <p:nvCxnSpPr>
            <p:cNvPr id="131" name="Google Shape;131;p13"/>
            <p:cNvCxnSpPr/>
            <p:nvPr/>
          </p:nvCxnSpPr>
          <p:spPr>
            <a:xfrm>
              <a:off x="9105681" y="1504009"/>
              <a:ext cx="914400" cy="914400"/>
            </a:xfrm>
            <a:prstGeom prst="straightConnector1">
              <a:avLst/>
            </a:prstGeom>
            <a:noFill/>
            <a:ln cap="flat" cmpd="sng" w="9525">
              <a:solidFill>
                <a:srgbClr val="9DD7EE"/>
              </a:solidFill>
              <a:prstDash val="solid"/>
              <a:miter lim="800000"/>
              <a:headEnd len="sm" w="sm" type="none"/>
              <a:tailEnd len="sm" w="sm" type="none"/>
            </a:ln>
          </p:spPr>
        </p:cxnSp>
        <p:cxnSp>
          <p:nvCxnSpPr>
            <p:cNvPr id="132" name="Google Shape;132;p13"/>
            <p:cNvCxnSpPr/>
            <p:nvPr/>
          </p:nvCxnSpPr>
          <p:spPr>
            <a:xfrm flipH="1" rot="10800000">
              <a:off x="8423293" y="2418378"/>
              <a:ext cx="1596900" cy="191100"/>
            </a:xfrm>
            <a:prstGeom prst="straightConnector1">
              <a:avLst/>
            </a:prstGeom>
            <a:noFill/>
            <a:ln cap="flat" cmpd="sng" w="9525">
              <a:solidFill>
                <a:srgbClr val="9DD7EE"/>
              </a:solidFill>
              <a:prstDash val="solid"/>
              <a:miter lim="800000"/>
              <a:headEnd len="sm" w="sm" type="none"/>
              <a:tailEnd len="sm" w="sm" type="none"/>
            </a:ln>
          </p:spPr>
        </p:cxnSp>
        <p:cxnSp>
          <p:nvCxnSpPr>
            <p:cNvPr id="133" name="Google Shape;133;p13"/>
            <p:cNvCxnSpPr/>
            <p:nvPr/>
          </p:nvCxnSpPr>
          <p:spPr>
            <a:xfrm flipH="1" rot="10800000">
              <a:off x="8423293" y="1503978"/>
              <a:ext cx="682500" cy="1105500"/>
            </a:xfrm>
            <a:prstGeom prst="straightConnector1">
              <a:avLst/>
            </a:prstGeom>
            <a:noFill/>
            <a:ln cap="flat" cmpd="sng" w="9525">
              <a:solidFill>
                <a:srgbClr val="9DD7EE"/>
              </a:solidFill>
              <a:prstDash val="solid"/>
              <a:miter lim="800000"/>
              <a:headEnd len="sm" w="sm" type="none"/>
              <a:tailEnd len="sm" w="sm" type="none"/>
            </a:ln>
          </p:spPr>
        </p:cxnSp>
        <p:cxnSp>
          <p:nvCxnSpPr>
            <p:cNvPr id="134" name="Google Shape;134;p13"/>
            <p:cNvCxnSpPr/>
            <p:nvPr/>
          </p:nvCxnSpPr>
          <p:spPr>
            <a:xfrm>
              <a:off x="10702469" y="701066"/>
              <a:ext cx="509400" cy="1260000"/>
            </a:xfrm>
            <a:prstGeom prst="straightConnector1">
              <a:avLst/>
            </a:prstGeom>
            <a:noFill/>
            <a:ln cap="flat" cmpd="sng" w="9525">
              <a:solidFill>
                <a:srgbClr val="9DD7EE"/>
              </a:solidFill>
              <a:prstDash val="solid"/>
              <a:miter lim="800000"/>
              <a:headEnd len="sm" w="sm" type="none"/>
              <a:tailEnd len="sm" w="sm" type="none"/>
            </a:ln>
          </p:spPr>
        </p:cxnSp>
        <p:cxnSp>
          <p:nvCxnSpPr>
            <p:cNvPr id="135" name="Google Shape;135;p13"/>
            <p:cNvCxnSpPr/>
            <p:nvPr/>
          </p:nvCxnSpPr>
          <p:spPr>
            <a:xfrm flipH="1" rot="10800000">
              <a:off x="10020081" y="701209"/>
              <a:ext cx="682500" cy="1717200"/>
            </a:xfrm>
            <a:prstGeom prst="straightConnector1">
              <a:avLst/>
            </a:prstGeom>
            <a:noFill/>
            <a:ln cap="flat" cmpd="sng" w="9525">
              <a:solidFill>
                <a:srgbClr val="9DD7EE"/>
              </a:solidFill>
              <a:prstDash val="solid"/>
              <a:miter lim="800000"/>
              <a:headEnd len="sm" w="sm" type="none"/>
              <a:tailEnd len="sm" w="sm" type="none"/>
            </a:ln>
          </p:spPr>
        </p:cxnSp>
        <p:cxnSp>
          <p:nvCxnSpPr>
            <p:cNvPr id="136" name="Google Shape;136;p13"/>
            <p:cNvCxnSpPr/>
            <p:nvPr/>
          </p:nvCxnSpPr>
          <p:spPr>
            <a:xfrm flipH="1" rot="10800000">
              <a:off x="9105681" y="701209"/>
              <a:ext cx="1596900" cy="802800"/>
            </a:xfrm>
            <a:prstGeom prst="straightConnector1">
              <a:avLst/>
            </a:prstGeom>
            <a:noFill/>
            <a:ln cap="flat" cmpd="sng" w="9525">
              <a:solidFill>
                <a:srgbClr val="9DD7EE"/>
              </a:solidFill>
              <a:prstDash val="solid"/>
              <a:miter lim="800000"/>
              <a:headEnd len="sm" w="sm" type="none"/>
              <a:tailEnd len="sm" w="sm" type="none"/>
            </a:ln>
          </p:spPr>
        </p:cxnSp>
        <p:cxnSp>
          <p:nvCxnSpPr>
            <p:cNvPr id="137" name="Google Shape;137;p13"/>
            <p:cNvCxnSpPr/>
            <p:nvPr/>
          </p:nvCxnSpPr>
          <p:spPr>
            <a:xfrm flipH="1" rot="10800000">
              <a:off x="8764487" y="2415983"/>
              <a:ext cx="1255500" cy="1194900"/>
            </a:xfrm>
            <a:prstGeom prst="straightConnector1">
              <a:avLst/>
            </a:prstGeom>
            <a:noFill/>
            <a:ln cap="flat" cmpd="sng" w="9525">
              <a:solidFill>
                <a:srgbClr val="9DD7EE"/>
              </a:solidFill>
              <a:prstDash val="solid"/>
              <a:miter lim="800000"/>
              <a:headEnd len="sm" w="sm" type="none"/>
              <a:tailEnd len="sm" w="sm" type="none"/>
            </a:ln>
          </p:spPr>
        </p:cxnSp>
        <p:cxnSp>
          <p:nvCxnSpPr>
            <p:cNvPr id="138" name="Google Shape;138;p13"/>
            <p:cNvCxnSpPr/>
            <p:nvPr/>
          </p:nvCxnSpPr>
          <p:spPr>
            <a:xfrm>
              <a:off x="8423293" y="2609478"/>
              <a:ext cx="341100" cy="1001400"/>
            </a:xfrm>
            <a:prstGeom prst="straightConnector1">
              <a:avLst/>
            </a:prstGeom>
            <a:noFill/>
            <a:ln cap="flat" cmpd="sng" w="9525">
              <a:solidFill>
                <a:srgbClr val="9DD7EE"/>
              </a:solidFill>
              <a:prstDash val="solid"/>
              <a:miter lim="800000"/>
              <a:headEnd len="sm" w="sm" type="none"/>
              <a:tailEnd len="sm" w="sm" type="none"/>
            </a:ln>
          </p:spPr>
        </p:cxnSp>
        <p:cxnSp>
          <p:nvCxnSpPr>
            <p:cNvPr id="139" name="Google Shape;139;p13"/>
            <p:cNvCxnSpPr/>
            <p:nvPr/>
          </p:nvCxnSpPr>
          <p:spPr>
            <a:xfrm rot="10800000">
              <a:off x="10020081" y="2415767"/>
              <a:ext cx="0" cy="1776000"/>
            </a:xfrm>
            <a:prstGeom prst="straightConnector1">
              <a:avLst/>
            </a:prstGeom>
            <a:noFill/>
            <a:ln cap="flat" cmpd="sng" w="9525">
              <a:solidFill>
                <a:srgbClr val="9DD7EE"/>
              </a:solidFill>
              <a:prstDash val="solid"/>
              <a:miter lim="800000"/>
              <a:headEnd len="sm" w="sm" type="none"/>
              <a:tailEnd len="sm" w="sm" type="none"/>
            </a:ln>
          </p:spPr>
        </p:cxnSp>
        <p:cxnSp>
          <p:nvCxnSpPr>
            <p:cNvPr id="140" name="Google Shape;140;p13"/>
            <p:cNvCxnSpPr/>
            <p:nvPr/>
          </p:nvCxnSpPr>
          <p:spPr>
            <a:xfrm>
              <a:off x="10020081" y="2418409"/>
              <a:ext cx="1026900" cy="740400"/>
            </a:xfrm>
            <a:prstGeom prst="straightConnector1">
              <a:avLst/>
            </a:prstGeom>
            <a:noFill/>
            <a:ln cap="flat" cmpd="sng" w="9525">
              <a:solidFill>
                <a:srgbClr val="9DD7EE"/>
              </a:solidFill>
              <a:prstDash val="solid"/>
              <a:miter lim="800000"/>
              <a:headEnd len="sm" w="sm" type="none"/>
              <a:tailEnd len="sm" w="sm" type="none"/>
            </a:ln>
          </p:spPr>
        </p:cxnSp>
        <p:cxnSp>
          <p:nvCxnSpPr>
            <p:cNvPr id="141" name="Google Shape;141;p13"/>
            <p:cNvCxnSpPr/>
            <p:nvPr/>
          </p:nvCxnSpPr>
          <p:spPr>
            <a:xfrm>
              <a:off x="9111368" y="1501451"/>
              <a:ext cx="792600" cy="15300"/>
            </a:xfrm>
            <a:prstGeom prst="straightConnector1">
              <a:avLst/>
            </a:prstGeom>
            <a:noFill/>
            <a:ln cap="flat" cmpd="sng" w="9525">
              <a:solidFill>
                <a:srgbClr val="9DD7EE"/>
              </a:solidFill>
              <a:prstDash val="solid"/>
              <a:miter lim="800000"/>
              <a:headEnd len="sm" w="sm" type="none"/>
              <a:tailEnd len="sm" w="sm" type="none"/>
            </a:ln>
          </p:spPr>
        </p:cxnSp>
        <p:cxnSp>
          <p:nvCxnSpPr>
            <p:cNvPr id="142" name="Google Shape;142;p13"/>
            <p:cNvCxnSpPr/>
            <p:nvPr/>
          </p:nvCxnSpPr>
          <p:spPr>
            <a:xfrm flipH="1">
              <a:off x="9904169" y="701065"/>
              <a:ext cx="798300" cy="815100"/>
            </a:xfrm>
            <a:prstGeom prst="straightConnector1">
              <a:avLst/>
            </a:prstGeom>
            <a:noFill/>
            <a:ln cap="flat" cmpd="sng" w="9525">
              <a:solidFill>
                <a:srgbClr val="9DD7EE"/>
              </a:solidFill>
              <a:prstDash val="solid"/>
              <a:miter lim="800000"/>
              <a:headEnd len="sm" w="sm" type="none"/>
              <a:tailEnd len="sm" w="sm" type="none"/>
            </a:ln>
          </p:spPr>
        </p:cxnSp>
        <p:cxnSp>
          <p:nvCxnSpPr>
            <p:cNvPr id="143" name="Google Shape;143;p13"/>
            <p:cNvCxnSpPr/>
            <p:nvPr/>
          </p:nvCxnSpPr>
          <p:spPr>
            <a:xfrm>
              <a:off x="8764487" y="3610883"/>
              <a:ext cx="1249800" cy="580800"/>
            </a:xfrm>
            <a:prstGeom prst="straightConnector1">
              <a:avLst/>
            </a:prstGeom>
            <a:noFill/>
            <a:ln cap="flat" cmpd="sng" w="9525">
              <a:solidFill>
                <a:srgbClr val="9DD7EE"/>
              </a:solidFill>
              <a:prstDash val="solid"/>
              <a:miter lim="800000"/>
              <a:headEnd len="sm" w="sm" type="none"/>
              <a:tailEnd len="sm" w="sm" type="none"/>
            </a:ln>
          </p:spPr>
        </p:cxnSp>
        <p:cxnSp>
          <p:nvCxnSpPr>
            <p:cNvPr id="144" name="Google Shape;144;p13"/>
            <p:cNvCxnSpPr/>
            <p:nvPr/>
          </p:nvCxnSpPr>
          <p:spPr>
            <a:xfrm flipH="1" rot="10800000">
              <a:off x="10014394" y="3158867"/>
              <a:ext cx="1032600" cy="1032900"/>
            </a:xfrm>
            <a:prstGeom prst="straightConnector1">
              <a:avLst/>
            </a:prstGeom>
            <a:noFill/>
            <a:ln cap="flat" cmpd="sng" w="9525">
              <a:solidFill>
                <a:srgbClr val="9DD7EE"/>
              </a:solidFill>
              <a:prstDash val="solid"/>
              <a:miter lim="800000"/>
              <a:headEnd len="sm" w="sm" type="none"/>
              <a:tailEnd len="sm" w="sm" type="none"/>
            </a:ln>
          </p:spPr>
        </p:cxnSp>
        <p:cxnSp>
          <p:nvCxnSpPr>
            <p:cNvPr id="145" name="Google Shape;145;p13"/>
            <p:cNvCxnSpPr/>
            <p:nvPr/>
          </p:nvCxnSpPr>
          <p:spPr>
            <a:xfrm flipH="1" rot="10800000">
              <a:off x="10020081" y="1961351"/>
              <a:ext cx="1191900" cy="454500"/>
            </a:xfrm>
            <a:prstGeom prst="straightConnector1">
              <a:avLst/>
            </a:prstGeom>
            <a:noFill/>
            <a:ln cap="flat" cmpd="sng" w="9525">
              <a:solidFill>
                <a:srgbClr val="9DD7EE"/>
              </a:solidFill>
              <a:prstDash val="solid"/>
              <a:miter lim="800000"/>
              <a:headEnd len="sm" w="sm" type="none"/>
              <a:tailEnd len="sm" w="sm" type="none"/>
            </a:ln>
          </p:spPr>
        </p:cxnSp>
        <p:cxnSp>
          <p:nvCxnSpPr>
            <p:cNvPr id="146" name="Google Shape;146;p13"/>
            <p:cNvCxnSpPr/>
            <p:nvPr/>
          </p:nvCxnSpPr>
          <p:spPr>
            <a:xfrm flipH="1">
              <a:off x="11052684" y="1961209"/>
              <a:ext cx="159300" cy="1197600"/>
            </a:xfrm>
            <a:prstGeom prst="straightConnector1">
              <a:avLst/>
            </a:prstGeom>
            <a:noFill/>
            <a:ln cap="flat" cmpd="sng" w="9525">
              <a:solidFill>
                <a:srgbClr val="9DD7EE"/>
              </a:solidFill>
              <a:prstDash val="solid"/>
              <a:miter lim="800000"/>
              <a:headEnd len="sm" w="sm" type="none"/>
              <a:tailEnd len="sm" w="sm" type="none"/>
            </a:ln>
          </p:spPr>
        </p:cxnSp>
        <p:cxnSp>
          <p:nvCxnSpPr>
            <p:cNvPr id="147" name="Google Shape;147;p13"/>
            <p:cNvCxnSpPr/>
            <p:nvPr/>
          </p:nvCxnSpPr>
          <p:spPr>
            <a:xfrm>
              <a:off x="9904075" y="1501451"/>
              <a:ext cx="116100" cy="914400"/>
            </a:xfrm>
            <a:prstGeom prst="straightConnector1">
              <a:avLst/>
            </a:prstGeom>
            <a:noFill/>
            <a:ln cap="flat" cmpd="sng" w="9525">
              <a:solidFill>
                <a:srgbClr val="9DD7EE"/>
              </a:solidFill>
              <a:prstDash val="solid"/>
              <a:miter lim="800000"/>
              <a:headEnd len="sm" w="sm" type="none"/>
              <a:tailEnd len="sm" w="sm" type="none"/>
            </a:ln>
          </p:spPr>
        </p:cxnSp>
        <p:cxnSp>
          <p:nvCxnSpPr>
            <p:cNvPr id="148" name="Google Shape;148;p13"/>
            <p:cNvCxnSpPr/>
            <p:nvPr/>
          </p:nvCxnSpPr>
          <p:spPr>
            <a:xfrm rot="10800000">
              <a:off x="8417576" y="3605027"/>
              <a:ext cx="343500" cy="3300"/>
            </a:xfrm>
            <a:prstGeom prst="straightConnector1">
              <a:avLst/>
            </a:prstGeom>
            <a:noFill/>
            <a:ln cap="flat" cmpd="sng" w="9525">
              <a:solidFill>
                <a:srgbClr val="9DD7EE"/>
              </a:solidFill>
              <a:prstDash val="solid"/>
              <a:miter lim="800000"/>
              <a:headEnd len="sm" w="sm" type="none"/>
              <a:tailEnd len="sm" w="sm" type="none"/>
            </a:ln>
          </p:spPr>
        </p:cxnSp>
        <p:cxnSp>
          <p:nvCxnSpPr>
            <p:cNvPr id="149" name="Google Shape;149;p13"/>
            <p:cNvCxnSpPr/>
            <p:nvPr/>
          </p:nvCxnSpPr>
          <p:spPr>
            <a:xfrm>
              <a:off x="8764487" y="1040840"/>
              <a:ext cx="346800" cy="475500"/>
            </a:xfrm>
            <a:prstGeom prst="straightConnector1">
              <a:avLst/>
            </a:prstGeom>
            <a:noFill/>
            <a:ln cap="flat" cmpd="sng" w="9525">
              <a:solidFill>
                <a:srgbClr val="9DD7EE"/>
              </a:solidFill>
              <a:prstDash val="solid"/>
              <a:miter lim="800000"/>
              <a:headEnd len="sm" w="sm" type="none"/>
              <a:tailEnd len="sm" w="sm" type="none"/>
            </a:ln>
          </p:spPr>
        </p:cxnSp>
        <p:cxnSp>
          <p:nvCxnSpPr>
            <p:cNvPr id="150" name="Google Shape;150;p13"/>
            <p:cNvCxnSpPr/>
            <p:nvPr/>
          </p:nvCxnSpPr>
          <p:spPr>
            <a:xfrm flipH="1" rot="10800000">
              <a:off x="8423292" y="1040778"/>
              <a:ext cx="329700" cy="1568700"/>
            </a:xfrm>
            <a:prstGeom prst="straightConnector1">
              <a:avLst/>
            </a:prstGeom>
            <a:noFill/>
            <a:ln cap="flat" cmpd="sng" w="9525">
              <a:solidFill>
                <a:srgbClr val="9DD7EE"/>
              </a:solidFill>
              <a:prstDash val="solid"/>
              <a:miter lim="800000"/>
              <a:headEnd len="sm" w="sm" type="none"/>
              <a:tailEnd len="sm" w="sm" type="none"/>
            </a:ln>
          </p:spPr>
        </p:cxnSp>
        <p:cxnSp>
          <p:nvCxnSpPr>
            <p:cNvPr id="151" name="Google Shape;151;p13"/>
            <p:cNvCxnSpPr/>
            <p:nvPr/>
          </p:nvCxnSpPr>
          <p:spPr>
            <a:xfrm flipH="1" rot="10800000">
              <a:off x="8761075" y="734577"/>
              <a:ext cx="1941300" cy="321900"/>
            </a:xfrm>
            <a:prstGeom prst="straightConnector1">
              <a:avLst/>
            </a:prstGeom>
            <a:noFill/>
            <a:ln cap="flat" cmpd="sng" w="9525">
              <a:solidFill>
                <a:srgbClr val="9DD7EE"/>
              </a:solidFill>
              <a:prstDash val="solid"/>
              <a:miter lim="800000"/>
              <a:headEnd len="sm" w="sm" type="none"/>
              <a:tailEnd len="sm" w="sm" type="none"/>
            </a:ln>
          </p:spPr>
        </p:cxnSp>
        <p:cxnSp>
          <p:nvCxnSpPr>
            <p:cNvPr id="152" name="Google Shape;152;p13"/>
            <p:cNvCxnSpPr/>
            <p:nvPr/>
          </p:nvCxnSpPr>
          <p:spPr>
            <a:xfrm flipH="1">
              <a:off x="8411893" y="2609478"/>
              <a:ext cx="11400" cy="995700"/>
            </a:xfrm>
            <a:prstGeom prst="straightConnector1">
              <a:avLst/>
            </a:prstGeom>
            <a:noFill/>
            <a:ln cap="flat" cmpd="sng" w="9525">
              <a:solidFill>
                <a:srgbClr val="9DD7EE"/>
              </a:solidFill>
              <a:prstDash val="solid"/>
              <a:miter lim="800000"/>
              <a:headEnd len="sm" w="sm" type="none"/>
              <a:tailEnd len="sm" w="sm" type="none"/>
            </a:ln>
          </p:spPr>
        </p:cxnSp>
      </p:grpSp>
      <p:grpSp>
        <p:nvGrpSpPr>
          <p:cNvPr id="153" name="Google Shape;153;p13"/>
          <p:cNvGrpSpPr/>
          <p:nvPr/>
        </p:nvGrpSpPr>
        <p:grpSpPr>
          <a:xfrm rot="-5870229">
            <a:off x="10036281" y="262426"/>
            <a:ext cx="983619" cy="1226218"/>
            <a:chOff x="8411893" y="701065"/>
            <a:chExt cx="2800091" cy="3490702"/>
          </a:xfrm>
        </p:grpSpPr>
        <p:cxnSp>
          <p:nvCxnSpPr>
            <p:cNvPr id="154" name="Google Shape;154;p13"/>
            <p:cNvCxnSpPr/>
            <p:nvPr/>
          </p:nvCxnSpPr>
          <p:spPr>
            <a:xfrm>
              <a:off x="9105681" y="1504009"/>
              <a:ext cx="914400" cy="914400"/>
            </a:xfrm>
            <a:prstGeom prst="straightConnector1">
              <a:avLst/>
            </a:prstGeom>
            <a:noFill/>
            <a:ln cap="flat" cmpd="sng" w="9525">
              <a:solidFill>
                <a:srgbClr val="9DD7EE"/>
              </a:solidFill>
              <a:prstDash val="solid"/>
              <a:miter lim="800000"/>
              <a:headEnd len="sm" w="sm" type="none"/>
              <a:tailEnd len="sm" w="sm" type="none"/>
            </a:ln>
          </p:spPr>
        </p:cxnSp>
        <p:cxnSp>
          <p:nvCxnSpPr>
            <p:cNvPr id="155" name="Google Shape;155;p13"/>
            <p:cNvCxnSpPr/>
            <p:nvPr/>
          </p:nvCxnSpPr>
          <p:spPr>
            <a:xfrm flipH="1" rot="10800000">
              <a:off x="8423293" y="2418378"/>
              <a:ext cx="1596900" cy="191100"/>
            </a:xfrm>
            <a:prstGeom prst="straightConnector1">
              <a:avLst/>
            </a:prstGeom>
            <a:noFill/>
            <a:ln cap="flat" cmpd="sng" w="9525">
              <a:solidFill>
                <a:srgbClr val="9DD7EE"/>
              </a:solidFill>
              <a:prstDash val="solid"/>
              <a:miter lim="800000"/>
              <a:headEnd len="sm" w="sm" type="none"/>
              <a:tailEnd len="sm" w="sm" type="none"/>
            </a:ln>
          </p:spPr>
        </p:cxnSp>
        <p:cxnSp>
          <p:nvCxnSpPr>
            <p:cNvPr id="156" name="Google Shape;156;p13"/>
            <p:cNvCxnSpPr/>
            <p:nvPr/>
          </p:nvCxnSpPr>
          <p:spPr>
            <a:xfrm flipH="1" rot="10800000">
              <a:off x="8423293" y="1503978"/>
              <a:ext cx="682500" cy="1105500"/>
            </a:xfrm>
            <a:prstGeom prst="straightConnector1">
              <a:avLst/>
            </a:prstGeom>
            <a:noFill/>
            <a:ln cap="flat" cmpd="sng" w="9525">
              <a:solidFill>
                <a:srgbClr val="9DD7EE"/>
              </a:solidFill>
              <a:prstDash val="solid"/>
              <a:miter lim="800000"/>
              <a:headEnd len="sm" w="sm" type="none"/>
              <a:tailEnd len="sm" w="sm" type="none"/>
            </a:ln>
          </p:spPr>
        </p:cxnSp>
        <p:cxnSp>
          <p:nvCxnSpPr>
            <p:cNvPr id="157" name="Google Shape;157;p13"/>
            <p:cNvCxnSpPr/>
            <p:nvPr/>
          </p:nvCxnSpPr>
          <p:spPr>
            <a:xfrm>
              <a:off x="10702469" y="701066"/>
              <a:ext cx="509400" cy="1260000"/>
            </a:xfrm>
            <a:prstGeom prst="straightConnector1">
              <a:avLst/>
            </a:prstGeom>
            <a:noFill/>
            <a:ln cap="flat" cmpd="sng" w="9525">
              <a:solidFill>
                <a:srgbClr val="9DD7EE"/>
              </a:solidFill>
              <a:prstDash val="solid"/>
              <a:miter lim="800000"/>
              <a:headEnd len="sm" w="sm" type="none"/>
              <a:tailEnd len="sm" w="sm" type="none"/>
            </a:ln>
          </p:spPr>
        </p:cxnSp>
        <p:cxnSp>
          <p:nvCxnSpPr>
            <p:cNvPr id="158" name="Google Shape;158;p13"/>
            <p:cNvCxnSpPr/>
            <p:nvPr/>
          </p:nvCxnSpPr>
          <p:spPr>
            <a:xfrm flipH="1" rot="10800000">
              <a:off x="10020081" y="701209"/>
              <a:ext cx="682500" cy="1717200"/>
            </a:xfrm>
            <a:prstGeom prst="straightConnector1">
              <a:avLst/>
            </a:prstGeom>
            <a:noFill/>
            <a:ln cap="flat" cmpd="sng" w="9525">
              <a:solidFill>
                <a:srgbClr val="9DD7EE"/>
              </a:solidFill>
              <a:prstDash val="solid"/>
              <a:miter lim="800000"/>
              <a:headEnd len="sm" w="sm" type="none"/>
              <a:tailEnd len="sm" w="sm" type="none"/>
            </a:ln>
          </p:spPr>
        </p:cxnSp>
        <p:cxnSp>
          <p:nvCxnSpPr>
            <p:cNvPr id="159" name="Google Shape;159;p13"/>
            <p:cNvCxnSpPr/>
            <p:nvPr/>
          </p:nvCxnSpPr>
          <p:spPr>
            <a:xfrm flipH="1" rot="10800000">
              <a:off x="9105681" y="701209"/>
              <a:ext cx="1596900" cy="802800"/>
            </a:xfrm>
            <a:prstGeom prst="straightConnector1">
              <a:avLst/>
            </a:prstGeom>
            <a:noFill/>
            <a:ln cap="flat" cmpd="sng" w="9525">
              <a:solidFill>
                <a:srgbClr val="9DD7EE"/>
              </a:solidFill>
              <a:prstDash val="solid"/>
              <a:miter lim="800000"/>
              <a:headEnd len="sm" w="sm" type="none"/>
              <a:tailEnd len="sm" w="sm" type="none"/>
            </a:ln>
          </p:spPr>
        </p:cxnSp>
        <p:cxnSp>
          <p:nvCxnSpPr>
            <p:cNvPr id="160" name="Google Shape;160;p13"/>
            <p:cNvCxnSpPr/>
            <p:nvPr/>
          </p:nvCxnSpPr>
          <p:spPr>
            <a:xfrm flipH="1" rot="10800000">
              <a:off x="8764487" y="2415983"/>
              <a:ext cx="1255500" cy="1194900"/>
            </a:xfrm>
            <a:prstGeom prst="straightConnector1">
              <a:avLst/>
            </a:prstGeom>
            <a:noFill/>
            <a:ln cap="flat" cmpd="sng" w="9525">
              <a:solidFill>
                <a:srgbClr val="9DD7EE"/>
              </a:solidFill>
              <a:prstDash val="solid"/>
              <a:miter lim="800000"/>
              <a:headEnd len="sm" w="sm" type="none"/>
              <a:tailEnd len="sm" w="sm" type="none"/>
            </a:ln>
          </p:spPr>
        </p:cxnSp>
        <p:cxnSp>
          <p:nvCxnSpPr>
            <p:cNvPr id="161" name="Google Shape;161;p13"/>
            <p:cNvCxnSpPr/>
            <p:nvPr/>
          </p:nvCxnSpPr>
          <p:spPr>
            <a:xfrm>
              <a:off x="8423293" y="2609478"/>
              <a:ext cx="341100" cy="1001400"/>
            </a:xfrm>
            <a:prstGeom prst="straightConnector1">
              <a:avLst/>
            </a:prstGeom>
            <a:noFill/>
            <a:ln cap="flat" cmpd="sng" w="9525">
              <a:solidFill>
                <a:srgbClr val="9DD7EE"/>
              </a:solidFill>
              <a:prstDash val="solid"/>
              <a:miter lim="800000"/>
              <a:headEnd len="sm" w="sm" type="none"/>
              <a:tailEnd len="sm" w="sm" type="none"/>
            </a:ln>
          </p:spPr>
        </p:cxnSp>
        <p:cxnSp>
          <p:nvCxnSpPr>
            <p:cNvPr id="162" name="Google Shape;162;p13"/>
            <p:cNvCxnSpPr/>
            <p:nvPr/>
          </p:nvCxnSpPr>
          <p:spPr>
            <a:xfrm rot="10800000">
              <a:off x="10020081" y="2415767"/>
              <a:ext cx="0" cy="1776000"/>
            </a:xfrm>
            <a:prstGeom prst="straightConnector1">
              <a:avLst/>
            </a:prstGeom>
            <a:noFill/>
            <a:ln cap="flat" cmpd="sng" w="9525">
              <a:solidFill>
                <a:srgbClr val="9DD7EE"/>
              </a:solidFill>
              <a:prstDash val="solid"/>
              <a:miter lim="800000"/>
              <a:headEnd len="sm" w="sm" type="none"/>
              <a:tailEnd len="sm" w="sm" type="none"/>
            </a:ln>
          </p:spPr>
        </p:cxnSp>
        <p:cxnSp>
          <p:nvCxnSpPr>
            <p:cNvPr id="163" name="Google Shape;163;p13"/>
            <p:cNvCxnSpPr/>
            <p:nvPr/>
          </p:nvCxnSpPr>
          <p:spPr>
            <a:xfrm>
              <a:off x="10020081" y="2418409"/>
              <a:ext cx="1026900" cy="740400"/>
            </a:xfrm>
            <a:prstGeom prst="straightConnector1">
              <a:avLst/>
            </a:prstGeom>
            <a:noFill/>
            <a:ln cap="flat" cmpd="sng" w="9525">
              <a:solidFill>
                <a:srgbClr val="9DD7EE"/>
              </a:solidFill>
              <a:prstDash val="solid"/>
              <a:miter lim="800000"/>
              <a:headEnd len="sm" w="sm" type="none"/>
              <a:tailEnd len="sm" w="sm" type="none"/>
            </a:ln>
          </p:spPr>
        </p:cxnSp>
        <p:cxnSp>
          <p:nvCxnSpPr>
            <p:cNvPr id="164" name="Google Shape;164;p13"/>
            <p:cNvCxnSpPr/>
            <p:nvPr/>
          </p:nvCxnSpPr>
          <p:spPr>
            <a:xfrm>
              <a:off x="9111368" y="1501451"/>
              <a:ext cx="792600" cy="15300"/>
            </a:xfrm>
            <a:prstGeom prst="straightConnector1">
              <a:avLst/>
            </a:prstGeom>
            <a:noFill/>
            <a:ln cap="flat" cmpd="sng" w="9525">
              <a:solidFill>
                <a:srgbClr val="9DD7EE"/>
              </a:solidFill>
              <a:prstDash val="solid"/>
              <a:miter lim="800000"/>
              <a:headEnd len="sm" w="sm" type="none"/>
              <a:tailEnd len="sm" w="sm" type="none"/>
            </a:ln>
          </p:spPr>
        </p:cxnSp>
        <p:cxnSp>
          <p:nvCxnSpPr>
            <p:cNvPr id="165" name="Google Shape;165;p13"/>
            <p:cNvCxnSpPr/>
            <p:nvPr/>
          </p:nvCxnSpPr>
          <p:spPr>
            <a:xfrm flipH="1">
              <a:off x="9904169" y="701065"/>
              <a:ext cx="798300" cy="815100"/>
            </a:xfrm>
            <a:prstGeom prst="straightConnector1">
              <a:avLst/>
            </a:prstGeom>
            <a:noFill/>
            <a:ln cap="flat" cmpd="sng" w="9525">
              <a:solidFill>
                <a:srgbClr val="9DD7EE"/>
              </a:solidFill>
              <a:prstDash val="solid"/>
              <a:miter lim="800000"/>
              <a:headEnd len="sm" w="sm" type="none"/>
              <a:tailEnd len="sm" w="sm" type="none"/>
            </a:ln>
          </p:spPr>
        </p:cxnSp>
        <p:cxnSp>
          <p:nvCxnSpPr>
            <p:cNvPr id="166" name="Google Shape;166;p13"/>
            <p:cNvCxnSpPr/>
            <p:nvPr/>
          </p:nvCxnSpPr>
          <p:spPr>
            <a:xfrm>
              <a:off x="8764487" y="3610883"/>
              <a:ext cx="1249800" cy="580800"/>
            </a:xfrm>
            <a:prstGeom prst="straightConnector1">
              <a:avLst/>
            </a:prstGeom>
            <a:noFill/>
            <a:ln cap="flat" cmpd="sng" w="9525">
              <a:solidFill>
                <a:srgbClr val="9DD7EE"/>
              </a:solidFill>
              <a:prstDash val="solid"/>
              <a:miter lim="800000"/>
              <a:headEnd len="sm" w="sm" type="none"/>
              <a:tailEnd len="sm" w="sm" type="none"/>
            </a:ln>
          </p:spPr>
        </p:cxnSp>
        <p:cxnSp>
          <p:nvCxnSpPr>
            <p:cNvPr id="167" name="Google Shape;167;p13"/>
            <p:cNvCxnSpPr/>
            <p:nvPr/>
          </p:nvCxnSpPr>
          <p:spPr>
            <a:xfrm flipH="1" rot="10800000">
              <a:off x="10014394" y="3158867"/>
              <a:ext cx="1032600" cy="1032900"/>
            </a:xfrm>
            <a:prstGeom prst="straightConnector1">
              <a:avLst/>
            </a:prstGeom>
            <a:noFill/>
            <a:ln cap="flat" cmpd="sng" w="9525">
              <a:solidFill>
                <a:srgbClr val="9DD7EE"/>
              </a:solidFill>
              <a:prstDash val="solid"/>
              <a:miter lim="800000"/>
              <a:headEnd len="sm" w="sm" type="none"/>
              <a:tailEnd len="sm" w="sm" type="none"/>
            </a:ln>
          </p:spPr>
        </p:cxnSp>
        <p:cxnSp>
          <p:nvCxnSpPr>
            <p:cNvPr id="168" name="Google Shape;168;p13"/>
            <p:cNvCxnSpPr/>
            <p:nvPr/>
          </p:nvCxnSpPr>
          <p:spPr>
            <a:xfrm flipH="1" rot="10800000">
              <a:off x="10020081" y="1961351"/>
              <a:ext cx="1191900" cy="454500"/>
            </a:xfrm>
            <a:prstGeom prst="straightConnector1">
              <a:avLst/>
            </a:prstGeom>
            <a:noFill/>
            <a:ln cap="flat" cmpd="sng" w="9525">
              <a:solidFill>
                <a:srgbClr val="9DD7EE"/>
              </a:solidFill>
              <a:prstDash val="solid"/>
              <a:miter lim="800000"/>
              <a:headEnd len="sm" w="sm" type="none"/>
              <a:tailEnd len="sm" w="sm" type="none"/>
            </a:ln>
          </p:spPr>
        </p:cxnSp>
        <p:cxnSp>
          <p:nvCxnSpPr>
            <p:cNvPr id="169" name="Google Shape;169;p13"/>
            <p:cNvCxnSpPr/>
            <p:nvPr/>
          </p:nvCxnSpPr>
          <p:spPr>
            <a:xfrm flipH="1">
              <a:off x="11052684" y="1961209"/>
              <a:ext cx="159300" cy="1197600"/>
            </a:xfrm>
            <a:prstGeom prst="straightConnector1">
              <a:avLst/>
            </a:prstGeom>
            <a:noFill/>
            <a:ln cap="flat" cmpd="sng" w="9525">
              <a:solidFill>
                <a:srgbClr val="9DD7EE"/>
              </a:solidFill>
              <a:prstDash val="solid"/>
              <a:miter lim="800000"/>
              <a:headEnd len="sm" w="sm" type="none"/>
              <a:tailEnd len="sm" w="sm" type="none"/>
            </a:ln>
          </p:spPr>
        </p:cxnSp>
        <p:cxnSp>
          <p:nvCxnSpPr>
            <p:cNvPr id="170" name="Google Shape;170;p13"/>
            <p:cNvCxnSpPr/>
            <p:nvPr/>
          </p:nvCxnSpPr>
          <p:spPr>
            <a:xfrm>
              <a:off x="9904075" y="1501451"/>
              <a:ext cx="116100" cy="914400"/>
            </a:xfrm>
            <a:prstGeom prst="straightConnector1">
              <a:avLst/>
            </a:prstGeom>
            <a:noFill/>
            <a:ln cap="flat" cmpd="sng" w="9525">
              <a:solidFill>
                <a:srgbClr val="9DD7EE"/>
              </a:solidFill>
              <a:prstDash val="solid"/>
              <a:miter lim="800000"/>
              <a:headEnd len="sm" w="sm" type="none"/>
              <a:tailEnd len="sm" w="sm" type="none"/>
            </a:ln>
          </p:spPr>
        </p:cxnSp>
        <p:cxnSp>
          <p:nvCxnSpPr>
            <p:cNvPr id="171" name="Google Shape;171;p13"/>
            <p:cNvCxnSpPr/>
            <p:nvPr/>
          </p:nvCxnSpPr>
          <p:spPr>
            <a:xfrm rot="10800000">
              <a:off x="8417576" y="3605027"/>
              <a:ext cx="343500" cy="3300"/>
            </a:xfrm>
            <a:prstGeom prst="straightConnector1">
              <a:avLst/>
            </a:prstGeom>
            <a:noFill/>
            <a:ln cap="flat" cmpd="sng" w="9525">
              <a:solidFill>
                <a:srgbClr val="9DD7EE"/>
              </a:solidFill>
              <a:prstDash val="solid"/>
              <a:miter lim="800000"/>
              <a:headEnd len="sm" w="sm" type="none"/>
              <a:tailEnd len="sm" w="sm" type="none"/>
            </a:ln>
          </p:spPr>
        </p:cxnSp>
        <p:cxnSp>
          <p:nvCxnSpPr>
            <p:cNvPr id="172" name="Google Shape;172;p13"/>
            <p:cNvCxnSpPr/>
            <p:nvPr/>
          </p:nvCxnSpPr>
          <p:spPr>
            <a:xfrm>
              <a:off x="8764487" y="1040840"/>
              <a:ext cx="346800" cy="475500"/>
            </a:xfrm>
            <a:prstGeom prst="straightConnector1">
              <a:avLst/>
            </a:prstGeom>
            <a:noFill/>
            <a:ln cap="flat" cmpd="sng" w="9525">
              <a:solidFill>
                <a:srgbClr val="9DD7EE"/>
              </a:solidFill>
              <a:prstDash val="solid"/>
              <a:miter lim="800000"/>
              <a:headEnd len="sm" w="sm" type="none"/>
              <a:tailEnd len="sm" w="sm" type="none"/>
            </a:ln>
          </p:spPr>
        </p:cxnSp>
        <p:cxnSp>
          <p:nvCxnSpPr>
            <p:cNvPr id="173" name="Google Shape;173;p13"/>
            <p:cNvCxnSpPr/>
            <p:nvPr/>
          </p:nvCxnSpPr>
          <p:spPr>
            <a:xfrm flipH="1" rot="10800000">
              <a:off x="8423292" y="1040778"/>
              <a:ext cx="329700" cy="1568700"/>
            </a:xfrm>
            <a:prstGeom prst="straightConnector1">
              <a:avLst/>
            </a:prstGeom>
            <a:noFill/>
            <a:ln cap="flat" cmpd="sng" w="9525">
              <a:solidFill>
                <a:srgbClr val="9DD7EE"/>
              </a:solidFill>
              <a:prstDash val="solid"/>
              <a:miter lim="800000"/>
              <a:headEnd len="sm" w="sm" type="none"/>
              <a:tailEnd len="sm" w="sm" type="none"/>
            </a:ln>
          </p:spPr>
        </p:cxnSp>
        <p:cxnSp>
          <p:nvCxnSpPr>
            <p:cNvPr id="174" name="Google Shape;174;p13"/>
            <p:cNvCxnSpPr/>
            <p:nvPr/>
          </p:nvCxnSpPr>
          <p:spPr>
            <a:xfrm flipH="1" rot="10800000">
              <a:off x="8761075" y="734577"/>
              <a:ext cx="1941300" cy="321900"/>
            </a:xfrm>
            <a:prstGeom prst="straightConnector1">
              <a:avLst/>
            </a:prstGeom>
            <a:noFill/>
            <a:ln cap="flat" cmpd="sng" w="9525">
              <a:solidFill>
                <a:srgbClr val="9DD7EE"/>
              </a:solidFill>
              <a:prstDash val="solid"/>
              <a:miter lim="800000"/>
              <a:headEnd len="sm" w="sm" type="none"/>
              <a:tailEnd len="sm" w="sm" type="none"/>
            </a:ln>
          </p:spPr>
        </p:cxnSp>
        <p:cxnSp>
          <p:nvCxnSpPr>
            <p:cNvPr id="175" name="Google Shape;175;p13"/>
            <p:cNvCxnSpPr/>
            <p:nvPr/>
          </p:nvCxnSpPr>
          <p:spPr>
            <a:xfrm flipH="1">
              <a:off x="8411893" y="2609478"/>
              <a:ext cx="11400" cy="995700"/>
            </a:xfrm>
            <a:prstGeom prst="straightConnector1">
              <a:avLst/>
            </a:prstGeom>
            <a:noFill/>
            <a:ln cap="flat" cmpd="sng" w="9525">
              <a:solidFill>
                <a:srgbClr val="9DD7EE"/>
              </a:solidFill>
              <a:prstDash val="solid"/>
              <a:miter lim="800000"/>
              <a:headEnd len="sm" w="sm" type="none"/>
              <a:tailEnd len="sm" w="sm" type="none"/>
            </a:ln>
          </p:spPr>
        </p:cxnSp>
      </p:grpSp>
      <p:grpSp>
        <p:nvGrpSpPr>
          <p:cNvPr id="176" name="Google Shape;176;p13"/>
          <p:cNvGrpSpPr/>
          <p:nvPr/>
        </p:nvGrpSpPr>
        <p:grpSpPr>
          <a:xfrm rot="6889041">
            <a:off x="10412865" y="1602143"/>
            <a:ext cx="796544" cy="993003"/>
            <a:chOff x="8411893" y="701065"/>
            <a:chExt cx="2800091" cy="3490702"/>
          </a:xfrm>
        </p:grpSpPr>
        <p:cxnSp>
          <p:nvCxnSpPr>
            <p:cNvPr id="177" name="Google Shape;177;p13"/>
            <p:cNvCxnSpPr/>
            <p:nvPr/>
          </p:nvCxnSpPr>
          <p:spPr>
            <a:xfrm>
              <a:off x="9105681" y="1504009"/>
              <a:ext cx="914400" cy="914400"/>
            </a:xfrm>
            <a:prstGeom prst="straightConnector1">
              <a:avLst/>
            </a:prstGeom>
            <a:noFill/>
            <a:ln cap="flat" cmpd="sng" w="9525">
              <a:solidFill>
                <a:srgbClr val="9DD7EE"/>
              </a:solidFill>
              <a:prstDash val="solid"/>
              <a:miter lim="800000"/>
              <a:headEnd len="sm" w="sm" type="none"/>
              <a:tailEnd len="sm" w="sm" type="none"/>
            </a:ln>
          </p:spPr>
        </p:cxnSp>
        <p:cxnSp>
          <p:nvCxnSpPr>
            <p:cNvPr id="178" name="Google Shape;178;p13"/>
            <p:cNvCxnSpPr/>
            <p:nvPr/>
          </p:nvCxnSpPr>
          <p:spPr>
            <a:xfrm flipH="1" rot="10800000">
              <a:off x="8423293" y="2418378"/>
              <a:ext cx="1596900" cy="191100"/>
            </a:xfrm>
            <a:prstGeom prst="straightConnector1">
              <a:avLst/>
            </a:prstGeom>
            <a:noFill/>
            <a:ln cap="flat" cmpd="sng" w="9525">
              <a:solidFill>
                <a:srgbClr val="9DD7EE"/>
              </a:solidFill>
              <a:prstDash val="solid"/>
              <a:miter lim="800000"/>
              <a:headEnd len="sm" w="sm" type="none"/>
              <a:tailEnd len="sm" w="sm" type="none"/>
            </a:ln>
          </p:spPr>
        </p:cxnSp>
        <p:cxnSp>
          <p:nvCxnSpPr>
            <p:cNvPr id="179" name="Google Shape;179;p13"/>
            <p:cNvCxnSpPr/>
            <p:nvPr/>
          </p:nvCxnSpPr>
          <p:spPr>
            <a:xfrm flipH="1" rot="10800000">
              <a:off x="8423293" y="1503978"/>
              <a:ext cx="682500" cy="1105500"/>
            </a:xfrm>
            <a:prstGeom prst="straightConnector1">
              <a:avLst/>
            </a:prstGeom>
            <a:noFill/>
            <a:ln cap="flat" cmpd="sng" w="9525">
              <a:solidFill>
                <a:srgbClr val="9DD7EE"/>
              </a:solidFill>
              <a:prstDash val="solid"/>
              <a:miter lim="800000"/>
              <a:headEnd len="sm" w="sm" type="none"/>
              <a:tailEnd len="sm" w="sm" type="none"/>
            </a:ln>
          </p:spPr>
        </p:cxnSp>
        <p:cxnSp>
          <p:nvCxnSpPr>
            <p:cNvPr id="180" name="Google Shape;180;p13"/>
            <p:cNvCxnSpPr/>
            <p:nvPr/>
          </p:nvCxnSpPr>
          <p:spPr>
            <a:xfrm>
              <a:off x="10702469" y="701066"/>
              <a:ext cx="509400" cy="1260000"/>
            </a:xfrm>
            <a:prstGeom prst="straightConnector1">
              <a:avLst/>
            </a:prstGeom>
            <a:noFill/>
            <a:ln cap="flat" cmpd="sng" w="9525">
              <a:solidFill>
                <a:srgbClr val="9DD7EE"/>
              </a:solidFill>
              <a:prstDash val="solid"/>
              <a:miter lim="800000"/>
              <a:headEnd len="sm" w="sm" type="none"/>
              <a:tailEnd len="sm" w="sm" type="none"/>
            </a:ln>
          </p:spPr>
        </p:cxnSp>
        <p:cxnSp>
          <p:nvCxnSpPr>
            <p:cNvPr id="181" name="Google Shape;181;p13"/>
            <p:cNvCxnSpPr/>
            <p:nvPr/>
          </p:nvCxnSpPr>
          <p:spPr>
            <a:xfrm flipH="1" rot="10800000">
              <a:off x="10020081" y="701209"/>
              <a:ext cx="682500" cy="1717200"/>
            </a:xfrm>
            <a:prstGeom prst="straightConnector1">
              <a:avLst/>
            </a:prstGeom>
            <a:noFill/>
            <a:ln cap="flat" cmpd="sng" w="9525">
              <a:solidFill>
                <a:srgbClr val="9DD7EE"/>
              </a:solidFill>
              <a:prstDash val="solid"/>
              <a:miter lim="800000"/>
              <a:headEnd len="sm" w="sm" type="none"/>
              <a:tailEnd len="sm" w="sm" type="none"/>
            </a:ln>
          </p:spPr>
        </p:cxnSp>
        <p:cxnSp>
          <p:nvCxnSpPr>
            <p:cNvPr id="182" name="Google Shape;182;p13"/>
            <p:cNvCxnSpPr/>
            <p:nvPr/>
          </p:nvCxnSpPr>
          <p:spPr>
            <a:xfrm flipH="1" rot="10800000">
              <a:off x="9105681" y="701209"/>
              <a:ext cx="1596900" cy="802800"/>
            </a:xfrm>
            <a:prstGeom prst="straightConnector1">
              <a:avLst/>
            </a:prstGeom>
            <a:noFill/>
            <a:ln cap="flat" cmpd="sng" w="9525">
              <a:solidFill>
                <a:srgbClr val="9DD7EE"/>
              </a:solidFill>
              <a:prstDash val="solid"/>
              <a:miter lim="800000"/>
              <a:headEnd len="sm" w="sm" type="none"/>
              <a:tailEnd len="sm" w="sm" type="none"/>
            </a:ln>
          </p:spPr>
        </p:cxnSp>
        <p:cxnSp>
          <p:nvCxnSpPr>
            <p:cNvPr id="183" name="Google Shape;183;p13"/>
            <p:cNvCxnSpPr/>
            <p:nvPr/>
          </p:nvCxnSpPr>
          <p:spPr>
            <a:xfrm flipH="1" rot="10800000">
              <a:off x="8764487" y="2415983"/>
              <a:ext cx="1255500" cy="1194900"/>
            </a:xfrm>
            <a:prstGeom prst="straightConnector1">
              <a:avLst/>
            </a:prstGeom>
            <a:noFill/>
            <a:ln cap="flat" cmpd="sng" w="9525">
              <a:solidFill>
                <a:srgbClr val="9DD7EE"/>
              </a:solidFill>
              <a:prstDash val="solid"/>
              <a:miter lim="800000"/>
              <a:headEnd len="sm" w="sm" type="none"/>
              <a:tailEnd len="sm" w="sm" type="none"/>
            </a:ln>
          </p:spPr>
        </p:cxnSp>
        <p:cxnSp>
          <p:nvCxnSpPr>
            <p:cNvPr id="184" name="Google Shape;184;p13"/>
            <p:cNvCxnSpPr/>
            <p:nvPr/>
          </p:nvCxnSpPr>
          <p:spPr>
            <a:xfrm>
              <a:off x="8423293" y="2609478"/>
              <a:ext cx="341100" cy="1001400"/>
            </a:xfrm>
            <a:prstGeom prst="straightConnector1">
              <a:avLst/>
            </a:prstGeom>
            <a:noFill/>
            <a:ln cap="flat" cmpd="sng" w="9525">
              <a:solidFill>
                <a:srgbClr val="9DD7EE"/>
              </a:solidFill>
              <a:prstDash val="solid"/>
              <a:miter lim="800000"/>
              <a:headEnd len="sm" w="sm" type="none"/>
              <a:tailEnd len="sm" w="sm" type="none"/>
            </a:ln>
          </p:spPr>
        </p:cxnSp>
        <p:cxnSp>
          <p:nvCxnSpPr>
            <p:cNvPr id="185" name="Google Shape;185;p13"/>
            <p:cNvCxnSpPr/>
            <p:nvPr/>
          </p:nvCxnSpPr>
          <p:spPr>
            <a:xfrm rot="10800000">
              <a:off x="10020081" y="2415767"/>
              <a:ext cx="0" cy="1776000"/>
            </a:xfrm>
            <a:prstGeom prst="straightConnector1">
              <a:avLst/>
            </a:prstGeom>
            <a:noFill/>
            <a:ln cap="flat" cmpd="sng" w="9525">
              <a:solidFill>
                <a:srgbClr val="9DD7EE"/>
              </a:solidFill>
              <a:prstDash val="solid"/>
              <a:miter lim="800000"/>
              <a:headEnd len="sm" w="sm" type="none"/>
              <a:tailEnd len="sm" w="sm" type="none"/>
            </a:ln>
          </p:spPr>
        </p:cxnSp>
        <p:cxnSp>
          <p:nvCxnSpPr>
            <p:cNvPr id="186" name="Google Shape;186;p13"/>
            <p:cNvCxnSpPr/>
            <p:nvPr/>
          </p:nvCxnSpPr>
          <p:spPr>
            <a:xfrm>
              <a:off x="10020081" y="2418409"/>
              <a:ext cx="1026900" cy="740400"/>
            </a:xfrm>
            <a:prstGeom prst="straightConnector1">
              <a:avLst/>
            </a:prstGeom>
            <a:noFill/>
            <a:ln cap="flat" cmpd="sng" w="9525">
              <a:solidFill>
                <a:srgbClr val="9DD7EE"/>
              </a:solidFill>
              <a:prstDash val="solid"/>
              <a:miter lim="800000"/>
              <a:headEnd len="sm" w="sm" type="none"/>
              <a:tailEnd len="sm" w="sm" type="none"/>
            </a:ln>
          </p:spPr>
        </p:cxnSp>
        <p:cxnSp>
          <p:nvCxnSpPr>
            <p:cNvPr id="187" name="Google Shape;187;p13"/>
            <p:cNvCxnSpPr/>
            <p:nvPr/>
          </p:nvCxnSpPr>
          <p:spPr>
            <a:xfrm>
              <a:off x="9111368" y="1501451"/>
              <a:ext cx="792600" cy="15300"/>
            </a:xfrm>
            <a:prstGeom prst="straightConnector1">
              <a:avLst/>
            </a:prstGeom>
            <a:noFill/>
            <a:ln cap="flat" cmpd="sng" w="9525">
              <a:solidFill>
                <a:srgbClr val="9DD7EE"/>
              </a:solidFill>
              <a:prstDash val="solid"/>
              <a:miter lim="800000"/>
              <a:headEnd len="sm" w="sm" type="none"/>
              <a:tailEnd len="sm" w="sm" type="none"/>
            </a:ln>
          </p:spPr>
        </p:cxnSp>
        <p:cxnSp>
          <p:nvCxnSpPr>
            <p:cNvPr id="188" name="Google Shape;188;p13"/>
            <p:cNvCxnSpPr/>
            <p:nvPr/>
          </p:nvCxnSpPr>
          <p:spPr>
            <a:xfrm flipH="1">
              <a:off x="9904169" y="701065"/>
              <a:ext cx="798300" cy="815100"/>
            </a:xfrm>
            <a:prstGeom prst="straightConnector1">
              <a:avLst/>
            </a:prstGeom>
            <a:noFill/>
            <a:ln cap="flat" cmpd="sng" w="9525">
              <a:solidFill>
                <a:srgbClr val="9DD7EE"/>
              </a:solidFill>
              <a:prstDash val="solid"/>
              <a:miter lim="800000"/>
              <a:headEnd len="sm" w="sm" type="none"/>
              <a:tailEnd len="sm" w="sm" type="none"/>
            </a:ln>
          </p:spPr>
        </p:cxnSp>
        <p:cxnSp>
          <p:nvCxnSpPr>
            <p:cNvPr id="189" name="Google Shape;189;p13"/>
            <p:cNvCxnSpPr/>
            <p:nvPr/>
          </p:nvCxnSpPr>
          <p:spPr>
            <a:xfrm>
              <a:off x="8764487" y="3610883"/>
              <a:ext cx="1249800" cy="580800"/>
            </a:xfrm>
            <a:prstGeom prst="straightConnector1">
              <a:avLst/>
            </a:prstGeom>
            <a:noFill/>
            <a:ln cap="flat" cmpd="sng" w="9525">
              <a:solidFill>
                <a:srgbClr val="9DD7EE"/>
              </a:solidFill>
              <a:prstDash val="solid"/>
              <a:miter lim="800000"/>
              <a:headEnd len="sm" w="sm" type="none"/>
              <a:tailEnd len="sm" w="sm" type="none"/>
            </a:ln>
          </p:spPr>
        </p:cxnSp>
        <p:cxnSp>
          <p:nvCxnSpPr>
            <p:cNvPr id="190" name="Google Shape;190;p13"/>
            <p:cNvCxnSpPr/>
            <p:nvPr/>
          </p:nvCxnSpPr>
          <p:spPr>
            <a:xfrm flipH="1" rot="10800000">
              <a:off x="10014394" y="3158867"/>
              <a:ext cx="1032600" cy="1032900"/>
            </a:xfrm>
            <a:prstGeom prst="straightConnector1">
              <a:avLst/>
            </a:prstGeom>
            <a:noFill/>
            <a:ln cap="flat" cmpd="sng" w="9525">
              <a:solidFill>
                <a:srgbClr val="9DD7EE"/>
              </a:solidFill>
              <a:prstDash val="solid"/>
              <a:miter lim="800000"/>
              <a:headEnd len="sm" w="sm" type="none"/>
              <a:tailEnd len="sm" w="sm" type="none"/>
            </a:ln>
          </p:spPr>
        </p:cxnSp>
        <p:cxnSp>
          <p:nvCxnSpPr>
            <p:cNvPr id="191" name="Google Shape;191;p13"/>
            <p:cNvCxnSpPr/>
            <p:nvPr/>
          </p:nvCxnSpPr>
          <p:spPr>
            <a:xfrm flipH="1" rot="10800000">
              <a:off x="10020081" y="1961351"/>
              <a:ext cx="1191900" cy="454500"/>
            </a:xfrm>
            <a:prstGeom prst="straightConnector1">
              <a:avLst/>
            </a:prstGeom>
            <a:noFill/>
            <a:ln cap="flat" cmpd="sng" w="9525">
              <a:solidFill>
                <a:srgbClr val="9DD7EE"/>
              </a:solidFill>
              <a:prstDash val="solid"/>
              <a:miter lim="800000"/>
              <a:headEnd len="sm" w="sm" type="none"/>
              <a:tailEnd len="sm" w="sm" type="none"/>
            </a:ln>
          </p:spPr>
        </p:cxnSp>
        <p:cxnSp>
          <p:nvCxnSpPr>
            <p:cNvPr id="192" name="Google Shape;192;p13"/>
            <p:cNvCxnSpPr/>
            <p:nvPr/>
          </p:nvCxnSpPr>
          <p:spPr>
            <a:xfrm flipH="1">
              <a:off x="11052684" y="1961209"/>
              <a:ext cx="159300" cy="1197600"/>
            </a:xfrm>
            <a:prstGeom prst="straightConnector1">
              <a:avLst/>
            </a:prstGeom>
            <a:noFill/>
            <a:ln cap="flat" cmpd="sng" w="9525">
              <a:solidFill>
                <a:srgbClr val="9DD7EE"/>
              </a:solidFill>
              <a:prstDash val="solid"/>
              <a:miter lim="800000"/>
              <a:headEnd len="sm" w="sm" type="none"/>
              <a:tailEnd len="sm" w="sm" type="none"/>
            </a:ln>
          </p:spPr>
        </p:cxnSp>
        <p:cxnSp>
          <p:nvCxnSpPr>
            <p:cNvPr id="193" name="Google Shape;193;p13"/>
            <p:cNvCxnSpPr/>
            <p:nvPr/>
          </p:nvCxnSpPr>
          <p:spPr>
            <a:xfrm>
              <a:off x="9904075" y="1501451"/>
              <a:ext cx="116100" cy="914400"/>
            </a:xfrm>
            <a:prstGeom prst="straightConnector1">
              <a:avLst/>
            </a:prstGeom>
            <a:noFill/>
            <a:ln cap="flat" cmpd="sng" w="9525">
              <a:solidFill>
                <a:srgbClr val="9DD7EE"/>
              </a:solidFill>
              <a:prstDash val="solid"/>
              <a:miter lim="800000"/>
              <a:headEnd len="sm" w="sm" type="none"/>
              <a:tailEnd len="sm" w="sm" type="none"/>
            </a:ln>
          </p:spPr>
        </p:cxnSp>
        <p:cxnSp>
          <p:nvCxnSpPr>
            <p:cNvPr id="194" name="Google Shape;194;p13"/>
            <p:cNvCxnSpPr/>
            <p:nvPr/>
          </p:nvCxnSpPr>
          <p:spPr>
            <a:xfrm rot="10800000">
              <a:off x="8417576" y="3605027"/>
              <a:ext cx="343500" cy="3300"/>
            </a:xfrm>
            <a:prstGeom prst="straightConnector1">
              <a:avLst/>
            </a:prstGeom>
            <a:noFill/>
            <a:ln cap="flat" cmpd="sng" w="9525">
              <a:solidFill>
                <a:srgbClr val="9DD7EE"/>
              </a:solidFill>
              <a:prstDash val="solid"/>
              <a:miter lim="800000"/>
              <a:headEnd len="sm" w="sm" type="none"/>
              <a:tailEnd len="sm" w="sm" type="none"/>
            </a:ln>
          </p:spPr>
        </p:cxnSp>
        <p:cxnSp>
          <p:nvCxnSpPr>
            <p:cNvPr id="195" name="Google Shape;195;p13"/>
            <p:cNvCxnSpPr/>
            <p:nvPr/>
          </p:nvCxnSpPr>
          <p:spPr>
            <a:xfrm>
              <a:off x="8764487" y="1040840"/>
              <a:ext cx="346800" cy="475500"/>
            </a:xfrm>
            <a:prstGeom prst="straightConnector1">
              <a:avLst/>
            </a:prstGeom>
            <a:noFill/>
            <a:ln cap="flat" cmpd="sng" w="9525">
              <a:solidFill>
                <a:srgbClr val="9DD7EE"/>
              </a:solidFill>
              <a:prstDash val="solid"/>
              <a:miter lim="800000"/>
              <a:headEnd len="sm" w="sm" type="none"/>
              <a:tailEnd len="sm" w="sm" type="none"/>
            </a:ln>
          </p:spPr>
        </p:cxnSp>
        <p:cxnSp>
          <p:nvCxnSpPr>
            <p:cNvPr id="196" name="Google Shape;196;p13"/>
            <p:cNvCxnSpPr/>
            <p:nvPr/>
          </p:nvCxnSpPr>
          <p:spPr>
            <a:xfrm flipH="1" rot="10800000">
              <a:off x="8423292" y="1040778"/>
              <a:ext cx="329700" cy="1568700"/>
            </a:xfrm>
            <a:prstGeom prst="straightConnector1">
              <a:avLst/>
            </a:prstGeom>
            <a:noFill/>
            <a:ln cap="flat" cmpd="sng" w="9525">
              <a:solidFill>
                <a:srgbClr val="9DD7EE"/>
              </a:solidFill>
              <a:prstDash val="solid"/>
              <a:miter lim="800000"/>
              <a:headEnd len="sm" w="sm" type="none"/>
              <a:tailEnd len="sm" w="sm" type="none"/>
            </a:ln>
          </p:spPr>
        </p:cxnSp>
        <p:cxnSp>
          <p:nvCxnSpPr>
            <p:cNvPr id="197" name="Google Shape;197;p13"/>
            <p:cNvCxnSpPr/>
            <p:nvPr/>
          </p:nvCxnSpPr>
          <p:spPr>
            <a:xfrm flipH="1" rot="10800000">
              <a:off x="8761075" y="734577"/>
              <a:ext cx="1941300" cy="321900"/>
            </a:xfrm>
            <a:prstGeom prst="straightConnector1">
              <a:avLst/>
            </a:prstGeom>
            <a:noFill/>
            <a:ln cap="flat" cmpd="sng" w="9525">
              <a:solidFill>
                <a:srgbClr val="9DD7EE"/>
              </a:solidFill>
              <a:prstDash val="solid"/>
              <a:miter lim="800000"/>
              <a:headEnd len="sm" w="sm" type="none"/>
              <a:tailEnd len="sm" w="sm" type="none"/>
            </a:ln>
          </p:spPr>
        </p:cxnSp>
        <p:cxnSp>
          <p:nvCxnSpPr>
            <p:cNvPr id="198" name="Google Shape;198;p13"/>
            <p:cNvCxnSpPr/>
            <p:nvPr/>
          </p:nvCxnSpPr>
          <p:spPr>
            <a:xfrm flipH="1">
              <a:off x="8411893" y="2609478"/>
              <a:ext cx="11400" cy="995700"/>
            </a:xfrm>
            <a:prstGeom prst="straightConnector1">
              <a:avLst/>
            </a:prstGeom>
            <a:noFill/>
            <a:ln cap="flat" cmpd="sng" w="9525">
              <a:solidFill>
                <a:srgbClr val="9DD7EE"/>
              </a:solidFill>
              <a:prstDash val="solid"/>
              <a:miter lim="800000"/>
              <a:headEnd len="sm" w="sm" type="none"/>
              <a:tailEnd len="sm" w="sm" type="none"/>
            </a:ln>
          </p:spPr>
        </p:cxnSp>
      </p:grpSp>
      <p:grpSp>
        <p:nvGrpSpPr>
          <p:cNvPr id="199" name="Google Shape;199;p13"/>
          <p:cNvGrpSpPr/>
          <p:nvPr/>
        </p:nvGrpSpPr>
        <p:grpSpPr>
          <a:xfrm rot="-1265276">
            <a:off x="11027233" y="751570"/>
            <a:ext cx="1165017" cy="1452356"/>
            <a:chOff x="8411893" y="701065"/>
            <a:chExt cx="2800091" cy="3490702"/>
          </a:xfrm>
        </p:grpSpPr>
        <p:cxnSp>
          <p:nvCxnSpPr>
            <p:cNvPr id="200" name="Google Shape;200;p13"/>
            <p:cNvCxnSpPr/>
            <p:nvPr/>
          </p:nvCxnSpPr>
          <p:spPr>
            <a:xfrm>
              <a:off x="9105681" y="1504009"/>
              <a:ext cx="914400" cy="914400"/>
            </a:xfrm>
            <a:prstGeom prst="straightConnector1">
              <a:avLst/>
            </a:prstGeom>
            <a:noFill/>
            <a:ln cap="flat" cmpd="sng" w="9525">
              <a:solidFill>
                <a:srgbClr val="9DD7EE"/>
              </a:solidFill>
              <a:prstDash val="solid"/>
              <a:miter lim="800000"/>
              <a:headEnd len="sm" w="sm" type="none"/>
              <a:tailEnd len="sm" w="sm" type="none"/>
            </a:ln>
          </p:spPr>
        </p:cxnSp>
        <p:cxnSp>
          <p:nvCxnSpPr>
            <p:cNvPr id="201" name="Google Shape;201;p13"/>
            <p:cNvCxnSpPr/>
            <p:nvPr/>
          </p:nvCxnSpPr>
          <p:spPr>
            <a:xfrm flipH="1" rot="10800000">
              <a:off x="8423293" y="2418378"/>
              <a:ext cx="1596900" cy="191100"/>
            </a:xfrm>
            <a:prstGeom prst="straightConnector1">
              <a:avLst/>
            </a:prstGeom>
            <a:noFill/>
            <a:ln cap="flat" cmpd="sng" w="9525">
              <a:solidFill>
                <a:srgbClr val="9DD7EE"/>
              </a:solidFill>
              <a:prstDash val="solid"/>
              <a:miter lim="800000"/>
              <a:headEnd len="sm" w="sm" type="none"/>
              <a:tailEnd len="sm" w="sm" type="none"/>
            </a:ln>
          </p:spPr>
        </p:cxnSp>
        <p:cxnSp>
          <p:nvCxnSpPr>
            <p:cNvPr id="202" name="Google Shape;202;p13"/>
            <p:cNvCxnSpPr/>
            <p:nvPr/>
          </p:nvCxnSpPr>
          <p:spPr>
            <a:xfrm flipH="1" rot="10800000">
              <a:off x="8423293" y="1503978"/>
              <a:ext cx="682500" cy="1105500"/>
            </a:xfrm>
            <a:prstGeom prst="straightConnector1">
              <a:avLst/>
            </a:prstGeom>
            <a:noFill/>
            <a:ln cap="flat" cmpd="sng" w="9525">
              <a:solidFill>
                <a:srgbClr val="9DD7EE"/>
              </a:solidFill>
              <a:prstDash val="solid"/>
              <a:miter lim="800000"/>
              <a:headEnd len="sm" w="sm" type="none"/>
              <a:tailEnd len="sm" w="sm" type="none"/>
            </a:ln>
          </p:spPr>
        </p:cxnSp>
        <p:cxnSp>
          <p:nvCxnSpPr>
            <p:cNvPr id="203" name="Google Shape;203;p13"/>
            <p:cNvCxnSpPr/>
            <p:nvPr/>
          </p:nvCxnSpPr>
          <p:spPr>
            <a:xfrm>
              <a:off x="10702469" y="701066"/>
              <a:ext cx="509400" cy="1260000"/>
            </a:xfrm>
            <a:prstGeom prst="straightConnector1">
              <a:avLst/>
            </a:prstGeom>
            <a:noFill/>
            <a:ln cap="flat" cmpd="sng" w="9525">
              <a:solidFill>
                <a:srgbClr val="9DD7EE"/>
              </a:solidFill>
              <a:prstDash val="solid"/>
              <a:miter lim="800000"/>
              <a:headEnd len="sm" w="sm" type="none"/>
              <a:tailEnd len="sm" w="sm" type="none"/>
            </a:ln>
          </p:spPr>
        </p:cxnSp>
        <p:cxnSp>
          <p:nvCxnSpPr>
            <p:cNvPr id="204" name="Google Shape;204;p13"/>
            <p:cNvCxnSpPr/>
            <p:nvPr/>
          </p:nvCxnSpPr>
          <p:spPr>
            <a:xfrm flipH="1" rot="10800000">
              <a:off x="10020081" y="701209"/>
              <a:ext cx="682500" cy="1717200"/>
            </a:xfrm>
            <a:prstGeom prst="straightConnector1">
              <a:avLst/>
            </a:prstGeom>
            <a:noFill/>
            <a:ln cap="flat" cmpd="sng" w="9525">
              <a:solidFill>
                <a:srgbClr val="9DD7EE"/>
              </a:solidFill>
              <a:prstDash val="solid"/>
              <a:miter lim="800000"/>
              <a:headEnd len="sm" w="sm" type="none"/>
              <a:tailEnd len="sm" w="sm" type="none"/>
            </a:ln>
          </p:spPr>
        </p:cxnSp>
        <p:cxnSp>
          <p:nvCxnSpPr>
            <p:cNvPr id="205" name="Google Shape;205;p13"/>
            <p:cNvCxnSpPr/>
            <p:nvPr/>
          </p:nvCxnSpPr>
          <p:spPr>
            <a:xfrm flipH="1" rot="10800000">
              <a:off x="9105681" y="701209"/>
              <a:ext cx="1596900" cy="802800"/>
            </a:xfrm>
            <a:prstGeom prst="straightConnector1">
              <a:avLst/>
            </a:prstGeom>
            <a:noFill/>
            <a:ln cap="flat" cmpd="sng" w="9525">
              <a:solidFill>
                <a:srgbClr val="9DD7EE"/>
              </a:solidFill>
              <a:prstDash val="solid"/>
              <a:miter lim="800000"/>
              <a:headEnd len="sm" w="sm" type="none"/>
              <a:tailEnd len="sm" w="sm" type="none"/>
            </a:ln>
          </p:spPr>
        </p:cxnSp>
        <p:cxnSp>
          <p:nvCxnSpPr>
            <p:cNvPr id="206" name="Google Shape;206;p13"/>
            <p:cNvCxnSpPr/>
            <p:nvPr/>
          </p:nvCxnSpPr>
          <p:spPr>
            <a:xfrm flipH="1" rot="10800000">
              <a:off x="8764487" y="2415983"/>
              <a:ext cx="1255500" cy="1194900"/>
            </a:xfrm>
            <a:prstGeom prst="straightConnector1">
              <a:avLst/>
            </a:prstGeom>
            <a:noFill/>
            <a:ln cap="flat" cmpd="sng" w="9525">
              <a:solidFill>
                <a:srgbClr val="9DD7EE"/>
              </a:solidFill>
              <a:prstDash val="solid"/>
              <a:miter lim="800000"/>
              <a:headEnd len="sm" w="sm" type="none"/>
              <a:tailEnd len="sm" w="sm" type="none"/>
            </a:ln>
          </p:spPr>
        </p:cxnSp>
        <p:cxnSp>
          <p:nvCxnSpPr>
            <p:cNvPr id="207" name="Google Shape;207;p13"/>
            <p:cNvCxnSpPr/>
            <p:nvPr/>
          </p:nvCxnSpPr>
          <p:spPr>
            <a:xfrm>
              <a:off x="8423293" y="2609478"/>
              <a:ext cx="341100" cy="1001400"/>
            </a:xfrm>
            <a:prstGeom prst="straightConnector1">
              <a:avLst/>
            </a:prstGeom>
            <a:noFill/>
            <a:ln cap="flat" cmpd="sng" w="9525">
              <a:solidFill>
                <a:srgbClr val="9DD7EE"/>
              </a:solidFill>
              <a:prstDash val="solid"/>
              <a:miter lim="800000"/>
              <a:headEnd len="sm" w="sm" type="none"/>
              <a:tailEnd len="sm" w="sm" type="none"/>
            </a:ln>
          </p:spPr>
        </p:cxnSp>
        <p:cxnSp>
          <p:nvCxnSpPr>
            <p:cNvPr id="208" name="Google Shape;208;p13"/>
            <p:cNvCxnSpPr/>
            <p:nvPr/>
          </p:nvCxnSpPr>
          <p:spPr>
            <a:xfrm rot="10800000">
              <a:off x="10020081" y="2415767"/>
              <a:ext cx="0" cy="1776000"/>
            </a:xfrm>
            <a:prstGeom prst="straightConnector1">
              <a:avLst/>
            </a:prstGeom>
            <a:noFill/>
            <a:ln cap="flat" cmpd="sng" w="9525">
              <a:solidFill>
                <a:srgbClr val="9DD7EE"/>
              </a:solidFill>
              <a:prstDash val="solid"/>
              <a:miter lim="800000"/>
              <a:headEnd len="sm" w="sm" type="none"/>
              <a:tailEnd len="sm" w="sm" type="none"/>
            </a:ln>
          </p:spPr>
        </p:cxnSp>
        <p:cxnSp>
          <p:nvCxnSpPr>
            <p:cNvPr id="209" name="Google Shape;209;p13"/>
            <p:cNvCxnSpPr/>
            <p:nvPr/>
          </p:nvCxnSpPr>
          <p:spPr>
            <a:xfrm>
              <a:off x="10020081" y="2418409"/>
              <a:ext cx="1026900" cy="740400"/>
            </a:xfrm>
            <a:prstGeom prst="straightConnector1">
              <a:avLst/>
            </a:prstGeom>
            <a:noFill/>
            <a:ln cap="flat" cmpd="sng" w="9525">
              <a:solidFill>
                <a:srgbClr val="9DD7EE"/>
              </a:solidFill>
              <a:prstDash val="solid"/>
              <a:miter lim="800000"/>
              <a:headEnd len="sm" w="sm" type="none"/>
              <a:tailEnd len="sm" w="sm" type="none"/>
            </a:ln>
          </p:spPr>
        </p:cxnSp>
        <p:cxnSp>
          <p:nvCxnSpPr>
            <p:cNvPr id="210" name="Google Shape;210;p13"/>
            <p:cNvCxnSpPr/>
            <p:nvPr/>
          </p:nvCxnSpPr>
          <p:spPr>
            <a:xfrm>
              <a:off x="9111368" y="1501451"/>
              <a:ext cx="792600" cy="15300"/>
            </a:xfrm>
            <a:prstGeom prst="straightConnector1">
              <a:avLst/>
            </a:prstGeom>
            <a:noFill/>
            <a:ln cap="flat" cmpd="sng" w="9525">
              <a:solidFill>
                <a:srgbClr val="9DD7EE"/>
              </a:solidFill>
              <a:prstDash val="solid"/>
              <a:miter lim="800000"/>
              <a:headEnd len="sm" w="sm" type="none"/>
              <a:tailEnd len="sm" w="sm" type="none"/>
            </a:ln>
          </p:spPr>
        </p:cxnSp>
        <p:cxnSp>
          <p:nvCxnSpPr>
            <p:cNvPr id="211" name="Google Shape;211;p13"/>
            <p:cNvCxnSpPr/>
            <p:nvPr/>
          </p:nvCxnSpPr>
          <p:spPr>
            <a:xfrm flipH="1">
              <a:off x="9904169" y="701065"/>
              <a:ext cx="798300" cy="815100"/>
            </a:xfrm>
            <a:prstGeom prst="straightConnector1">
              <a:avLst/>
            </a:prstGeom>
            <a:noFill/>
            <a:ln cap="flat" cmpd="sng" w="9525">
              <a:solidFill>
                <a:srgbClr val="9DD7EE"/>
              </a:solidFill>
              <a:prstDash val="solid"/>
              <a:miter lim="800000"/>
              <a:headEnd len="sm" w="sm" type="none"/>
              <a:tailEnd len="sm" w="sm" type="none"/>
            </a:ln>
          </p:spPr>
        </p:cxnSp>
        <p:cxnSp>
          <p:nvCxnSpPr>
            <p:cNvPr id="212" name="Google Shape;212;p13"/>
            <p:cNvCxnSpPr/>
            <p:nvPr/>
          </p:nvCxnSpPr>
          <p:spPr>
            <a:xfrm>
              <a:off x="8764487" y="3610883"/>
              <a:ext cx="1249800" cy="580800"/>
            </a:xfrm>
            <a:prstGeom prst="straightConnector1">
              <a:avLst/>
            </a:prstGeom>
            <a:noFill/>
            <a:ln cap="flat" cmpd="sng" w="9525">
              <a:solidFill>
                <a:srgbClr val="9DD7EE"/>
              </a:solidFill>
              <a:prstDash val="solid"/>
              <a:miter lim="800000"/>
              <a:headEnd len="sm" w="sm" type="none"/>
              <a:tailEnd len="sm" w="sm" type="none"/>
            </a:ln>
          </p:spPr>
        </p:cxnSp>
        <p:cxnSp>
          <p:nvCxnSpPr>
            <p:cNvPr id="213" name="Google Shape;213;p13"/>
            <p:cNvCxnSpPr/>
            <p:nvPr/>
          </p:nvCxnSpPr>
          <p:spPr>
            <a:xfrm flipH="1" rot="10800000">
              <a:off x="10014394" y="3158867"/>
              <a:ext cx="1032600" cy="1032900"/>
            </a:xfrm>
            <a:prstGeom prst="straightConnector1">
              <a:avLst/>
            </a:prstGeom>
            <a:noFill/>
            <a:ln cap="flat" cmpd="sng" w="9525">
              <a:solidFill>
                <a:srgbClr val="9DD7EE"/>
              </a:solidFill>
              <a:prstDash val="solid"/>
              <a:miter lim="800000"/>
              <a:headEnd len="sm" w="sm" type="none"/>
              <a:tailEnd len="sm" w="sm" type="none"/>
            </a:ln>
          </p:spPr>
        </p:cxnSp>
        <p:cxnSp>
          <p:nvCxnSpPr>
            <p:cNvPr id="214" name="Google Shape;214;p13"/>
            <p:cNvCxnSpPr/>
            <p:nvPr/>
          </p:nvCxnSpPr>
          <p:spPr>
            <a:xfrm flipH="1" rot="10800000">
              <a:off x="10020081" y="1961351"/>
              <a:ext cx="1191900" cy="454500"/>
            </a:xfrm>
            <a:prstGeom prst="straightConnector1">
              <a:avLst/>
            </a:prstGeom>
            <a:noFill/>
            <a:ln cap="flat" cmpd="sng" w="9525">
              <a:solidFill>
                <a:srgbClr val="9DD7EE"/>
              </a:solidFill>
              <a:prstDash val="solid"/>
              <a:miter lim="800000"/>
              <a:headEnd len="sm" w="sm" type="none"/>
              <a:tailEnd len="sm" w="sm" type="none"/>
            </a:ln>
          </p:spPr>
        </p:cxnSp>
        <p:cxnSp>
          <p:nvCxnSpPr>
            <p:cNvPr id="215" name="Google Shape;215;p13"/>
            <p:cNvCxnSpPr/>
            <p:nvPr/>
          </p:nvCxnSpPr>
          <p:spPr>
            <a:xfrm flipH="1">
              <a:off x="11052684" y="1961209"/>
              <a:ext cx="159300" cy="1197600"/>
            </a:xfrm>
            <a:prstGeom prst="straightConnector1">
              <a:avLst/>
            </a:prstGeom>
            <a:noFill/>
            <a:ln cap="flat" cmpd="sng" w="9525">
              <a:solidFill>
                <a:srgbClr val="9DD7EE"/>
              </a:solidFill>
              <a:prstDash val="solid"/>
              <a:miter lim="800000"/>
              <a:headEnd len="sm" w="sm" type="none"/>
              <a:tailEnd len="sm" w="sm" type="none"/>
            </a:ln>
          </p:spPr>
        </p:cxnSp>
        <p:cxnSp>
          <p:nvCxnSpPr>
            <p:cNvPr id="216" name="Google Shape;216;p13"/>
            <p:cNvCxnSpPr/>
            <p:nvPr/>
          </p:nvCxnSpPr>
          <p:spPr>
            <a:xfrm>
              <a:off x="9904075" y="1501451"/>
              <a:ext cx="116100" cy="914400"/>
            </a:xfrm>
            <a:prstGeom prst="straightConnector1">
              <a:avLst/>
            </a:prstGeom>
            <a:noFill/>
            <a:ln cap="flat" cmpd="sng" w="9525">
              <a:solidFill>
                <a:srgbClr val="9DD7EE"/>
              </a:solidFill>
              <a:prstDash val="solid"/>
              <a:miter lim="800000"/>
              <a:headEnd len="sm" w="sm" type="none"/>
              <a:tailEnd len="sm" w="sm" type="none"/>
            </a:ln>
          </p:spPr>
        </p:cxnSp>
        <p:cxnSp>
          <p:nvCxnSpPr>
            <p:cNvPr id="217" name="Google Shape;217;p13"/>
            <p:cNvCxnSpPr/>
            <p:nvPr/>
          </p:nvCxnSpPr>
          <p:spPr>
            <a:xfrm rot="10800000">
              <a:off x="8417576" y="3605027"/>
              <a:ext cx="343500" cy="3300"/>
            </a:xfrm>
            <a:prstGeom prst="straightConnector1">
              <a:avLst/>
            </a:prstGeom>
            <a:noFill/>
            <a:ln cap="flat" cmpd="sng" w="9525">
              <a:solidFill>
                <a:srgbClr val="9DD7EE"/>
              </a:solidFill>
              <a:prstDash val="solid"/>
              <a:miter lim="800000"/>
              <a:headEnd len="sm" w="sm" type="none"/>
              <a:tailEnd len="sm" w="sm" type="none"/>
            </a:ln>
          </p:spPr>
        </p:cxnSp>
        <p:cxnSp>
          <p:nvCxnSpPr>
            <p:cNvPr id="218" name="Google Shape;218;p13"/>
            <p:cNvCxnSpPr/>
            <p:nvPr/>
          </p:nvCxnSpPr>
          <p:spPr>
            <a:xfrm>
              <a:off x="8764487" y="1040840"/>
              <a:ext cx="346800" cy="475500"/>
            </a:xfrm>
            <a:prstGeom prst="straightConnector1">
              <a:avLst/>
            </a:prstGeom>
            <a:noFill/>
            <a:ln cap="flat" cmpd="sng" w="9525">
              <a:solidFill>
                <a:srgbClr val="9DD7EE"/>
              </a:solidFill>
              <a:prstDash val="solid"/>
              <a:miter lim="800000"/>
              <a:headEnd len="sm" w="sm" type="none"/>
              <a:tailEnd len="sm" w="sm" type="none"/>
            </a:ln>
          </p:spPr>
        </p:cxnSp>
        <p:cxnSp>
          <p:nvCxnSpPr>
            <p:cNvPr id="219" name="Google Shape;219;p13"/>
            <p:cNvCxnSpPr/>
            <p:nvPr/>
          </p:nvCxnSpPr>
          <p:spPr>
            <a:xfrm flipH="1" rot="10800000">
              <a:off x="8423292" y="1040778"/>
              <a:ext cx="329700" cy="1568700"/>
            </a:xfrm>
            <a:prstGeom prst="straightConnector1">
              <a:avLst/>
            </a:prstGeom>
            <a:noFill/>
            <a:ln cap="flat" cmpd="sng" w="9525">
              <a:solidFill>
                <a:srgbClr val="9DD7EE"/>
              </a:solidFill>
              <a:prstDash val="solid"/>
              <a:miter lim="800000"/>
              <a:headEnd len="sm" w="sm" type="none"/>
              <a:tailEnd len="sm" w="sm" type="none"/>
            </a:ln>
          </p:spPr>
        </p:cxnSp>
        <p:cxnSp>
          <p:nvCxnSpPr>
            <p:cNvPr id="220" name="Google Shape;220;p13"/>
            <p:cNvCxnSpPr/>
            <p:nvPr/>
          </p:nvCxnSpPr>
          <p:spPr>
            <a:xfrm flipH="1" rot="10800000">
              <a:off x="8761075" y="734577"/>
              <a:ext cx="1941300" cy="321900"/>
            </a:xfrm>
            <a:prstGeom prst="straightConnector1">
              <a:avLst/>
            </a:prstGeom>
            <a:noFill/>
            <a:ln cap="flat" cmpd="sng" w="9525">
              <a:solidFill>
                <a:srgbClr val="9DD7EE"/>
              </a:solidFill>
              <a:prstDash val="solid"/>
              <a:miter lim="800000"/>
              <a:headEnd len="sm" w="sm" type="none"/>
              <a:tailEnd len="sm" w="sm" type="none"/>
            </a:ln>
          </p:spPr>
        </p:cxnSp>
        <p:cxnSp>
          <p:nvCxnSpPr>
            <p:cNvPr id="221" name="Google Shape;221;p13"/>
            <p:cNvCxnSpPr/>
            <p:nvPr/>
          </p:nvCxnSpPr>
          <p:spPr>
            <a:xfrm flipH="1">
              <a:off x="8411893" y="2609478"/>
              <a:ext cx="11400" cy="995700"/>
            </a:xfrm>
            <a:prstGeom prst="straightConnector1">
              <a:avLst/>
            </a:prstGeom>
            <a:noFill/>
            <a:ln cap="flat" cmpd="sng" w="9525">
              <a:solidFill>
                <a:srgbClr val="9DD7EE"/>
              </a:solidFill>
              <a:prstDash val="solid"/>
              <a:miter lim="800000"/>
              <a:headEnd len="sm" w="sm" type="none"/>
              <a:tailEnd len="sm" w="sm" type="none"/>
            </a:ln>
          </p:spPr>
        </p:cxnSp>
      </p:grpSp>
      <p:grpSp>
        <p:nvGrpSpPr>
          <p:cNvPr id="222" name="Google Shape;222;p13"/>
          <p:cNvGrpSpPr/>
          <p:nvPr/>
        </p:nvGrpSpPr>
        <p:grpSpPr>
          <a:xfrm rot="-1265370">
            <a:off x="9036795" y="72089"/>
            <a:ext cx="753278" cy="737393"/>
            <a:chOff x="8411893" y="701065"/>
            <a:chExt cx="2800091" cy="3490702"/>
          </a:xfrm>
        </p:grpSpPr>
        <p:cxnSp>
          <p:nvCxnSpPr>
            <p:cNvPr id="223" name="Google Shape;223;p13"/>
            <p:cNvCxnSpPr/>
            <p:nvPr/>
          </p:nvCxnSpPr>
          <p:spPr>
            <a:xfrm>
              <a:off x="9105681" y="1504009"/>
              <a:ext cx="914400" cy="914400"/>
            </a:xfrm>
            <a:prstGeom prst="straightConnector1">
              <a:avLst/>
            </a:prstGeom>
            <a:noFill/>
            <a:ln cap="flat" cmpd="sng" w="9525">
              <a:solidFill>
                <a:srgbClr val="9DD7EE"/>
              </a:solidFill>
              <a:prstDash val="solid"/>
              <a:miter lim="800000"/>
              <a:headEnd len="sm" w="sm" type="none"/>
              <a:tailEnd len="sm" w="sm" type="none"/>
            </a:ln>
          </p:spPr>
        </p:cxnSp>
        <p:cxnSp>
          <p:nvCxnSpPr>
            <p:cNvPr id="224" name="Google Shape;224;p13"/>
            <p:cNvCxnSpPr/>
            <p:nvPr/>
          </p:nvCxnSpPr>
          <p:spPr>
            <a:xfrm flipH="1" rot="10800000">
              <a:off x="8423293" y="2418378"/>
              <a:ext cx="1596900" cy="191100"/>
            </a:xfrm>
            <a:prstGeom prst="straightConnector1">
              <a:avLst/>
            </a:prstGeom>
            <a:noFill/>
            <a:ln cap="flat" cmpd="sng" w="9525">
              <a:solidFill>
                <a:srgbClr val="9DD7EE"/>
              </a:solidFill>
              <a:prstDash val="solid"/>
              <a:miter lim="800000"/>
              <a:headEnd len="sm" w="sm" type="none"/>
              <a:tailEnd len="sm" w="sm" type="none"/>
            </a:ln>
          </p:spPr>
        </p:cxnSp>
        <p:cxnSp>
          <p:nvCxnSpPr>
            <p:cNvPr id="225" name="Google Shape;225;p13"/>
            <p:cNvCxnSpPr/>
            <p:nvPr/>
          </p:nvCxnSpPr>
          <p:spPr>
            <a:xfrm flipH="1" rot="10800000">
              <a:off x="8423293" y="1503978"/>
              <a:ext cx="682500" cy="1105500"/>
            </a:xfrm>
            <a:prstGeom prst="straightConnector1">
              <a:avLst/>
            </a:prstGeom>
            <a:noFill/>
            <a:ln cap="flat" cmpd="sng" w="9525">
              <a:solidFill>
                <a:srgbClr val="9DD7EE"/>
              </a:solidFill>
              <a:prstDash val="solid"/>
              <a:miter lim="800000"/>
              <a:headEnd len="sm" w="sm" type="none"/>
              <a:tailEnd len="sm" w="sm" type="none"/>
            </a:ln>
          </p:spPr>
        </p:cxnSp>
        <p:cxnSp>
          <p:nvCxnSpPr>
            <p:cNvPr id="226" name="Google Shape;226;p13"/>
            <p:cNvCxnSpPr/>
            <p:nvPr/>
          </p:nvCxnSpPr>
          <p:spPr>
            <a:xfrm>
              <a:off x="10702469" y="701066"/>
              <a:ext cx="509400" cy="1260000"/>
            </a:xfrm>
            <a:prstGeom prst="straightConnector1">
              <a:avLst/>
            </a:prstGeom>
            <a:noFill/>
            <a:ln cap="flat" cmpd="sng" w="9525">
              <a:solidFill>
                <a:srgbClr val="9DD7EE"/>
              </a:solidFill>
              <a:prstDash val="solid"/>
              <a:miter lim="800000"/>
              <a:headEnd len="sm" w="sm" type="none"/>
              <a:tailEnd len="sm" w="sm" type="none"/>
            </a:ln>
          </p:spPr>
        </p:cxnSp>
        <p:cxnSp>
          <p:nvCxnSpPr>
            <p:cNvPr id="227" name="Google Shape;227;p13"/>
            <p:cNvCxnSpPr/>
            <p:nvPr/>
          </p:nvCxnSpPr>
          <p:spPr>
            <a:xfrm flipH="1" rot="10800000">
              <a:off x="10020081" y="701209"/>
              <a:ext cx="682500" cy="1717200"/>
            </a:xfrm>
            <a:prstGeom prst="straightConnector1">
              <a:avLst/>
            </a:prstGeom>
            <a:noFill/>
            <a:ln cap="flat" cmpd="sng" w="9525">
              <a:solidFill>
                <a:srgbClr val="9DD7EE"/>
              </a:solidFill>
              <a:prstDash val="solid"/>
              <a:miter lim="800000"/>
              <a:headEnd len="sm" w="sm" type="none"/>
              <a:tailEnd len="sm" w="sm" type="none"/>
            </a:ln>
          </p:spPr>
        </p:cxnSp>
        <p:cxnSp>
          <p:nvCxnSpPr>
            <p:cNvPr id="228" name="Google Shape;228;p13"/>
            <p:cNvCxnSpPr/>
            <p:nvPr/>
          </p:nvCxnSpPr>
          <p:spPr>
            <a:xfrm flipH="1" rot="10800000">
              <a:off x="9105681" y="701209"/>
              <a:ext cx="1596900" cy="802800"/>
            </a:xfrm>
            <a:prstGeom prst="straightConnector1">
              <a:avLst/>
            </a:prstGeom>
            <a:noFill/>
            <a:ln cap="flat" cmpd="sng" w="9525">
              <a:solidFill>
                <a:srgbClr val="9DD7EE"/>
              </a:solidFill>
              <a:prstDash val="solid"/>
              <a:miter lim="800000"/>
              <a:headEnd len="sm" w="sm" type="none"/>
              <a:tailEnd len="sm" w="sm" type="none"/>
            </a:ln>
          </p:spPr>
        </p:cxnSp>
        <p:cxnSp>
          <p:nvCxnSpPr>
            <p:cNvPr id="229" name="Google Shape;229;p13"/>
            <p:cNvCxnSpPr/>
            <p:nvPr/>
          </p:nvCxnSpPr>
          <p:spPr>
            <a:xfrm flipH="1" rot="10800000">
              <a:off x="8764487" y="2415983"/>
              <a:ext cx="1255500" cy="1194900"/>
            </a:xfrm>
            <a:prstGeom prst="straightConnector1">
              <a:avLst/>
            </a:prstGeom>
            <a:noFill/>
            <a:ln cap="flat" cmpd="sng" w="9525">
              <a:solidFill>
                <a:srgbClr val="9DD7EE"/>
              </a:solidFill>
              <a:prstDash val="solid"/>
              <a:miter lim="800000"/>
              <a:headEnd len="sm" w="sm" type="none"/>
              <a:tailEnd len="sm" w="sm" type="none"/>
            </a:ln>
          </p:spPr>
        </p:cxnSp>
        <p:cxnSp>
          <p:nvCxnSpPr>
            <p:cNvPr id="230" name="Google Shape;230;p13"/>
            <p:cNvCxnSpPr/>
            <p:nvPr/>
          </p:nvCxnSpPr>
          <p:spPr>
            <a:xfrm>
              <a:off x="8423293" y="2609478"/>
              <a:ext cx="341100" cy="1001400"/>
            </a:xfrm>
            <a:prstGeom prst="straightConnector1">
              <a:avLst/>
            </a:prstGeom>
            <a:noFill/>
            <a:ln cap="flat" cmpd="sng" w="9525">
              <a:solidFill>
                <a:srgbClr val="9DD7EE"/>
              </a:solidFill>
              <a:prstDash val="solid"/>
              <a:miter lim="800000"/>
              <a:headEnd len="sm" w="sm" type="none"/>
              <a:tailEnd len="sm" w="sm" type="none"/>
            </a:ln>
          </p:spPr>
        </p:cxnSp>
        <p:cxnSp>
          <p:nvCxnSpPr>
            <p:cNvPr id="231" name="Google Shape;231;p13"/>
            <p:cNvCxnSpPr/>
            <p:nvPr/>
          </p:nvCxnSpPr>
          <p:spPr>
            <a:xfrm rot="10800000">
              <a:off x="10020081" y="2415767"/>
              <a:ext cx="0" cy="1776000"/>
            </a:xfrm>
            <a:prstGeom prst="straightConnector1">
              <a:avLst/>
            </a:prstGeom>
            <a:noFill/>
            <a:ln cap="flat" cmpd="sng" w="9525">
              <a:solidFill>
                <a:srgbClr val="9DD7EE"/>
              </a:solidFill>
              <a:prstDash val="solid"/>
              <a:miter lim="800000"/>
              <a:headEnd len="sm" w="sm" type="none"/>
              <a:tailEnd len="sm" w="sm" type="none"/>
            </a:ln>
          </p:spPr>
        </p:cxnSp>
        <p:cxnSp>
          <p:nvCxnSpPr>
            <p:cNvPr id="232" name="Google Shape;232;p13"/>
            <p:cNvCxnSpPr/>
            <p:nvPr/>
          </p:nvCxnSpPr>
          <p:spPr>
            <a:xfrm>
              <a:off x="10020081" y="2418409"/>
              <a:ext cx="1026900" cy="740400"/>
            </a:xfrm>
            <a:prstGeom prst="straightConnector1">
              <a:avLst/>
            </a:prstGeom>
            <a:noFill/>
            <a:ln cap="flat" cmpd="sng" w="9525">
              <a:solidFill>
                <a:srgbClr val="9DD7EE"/>
              </a:solidFill>
              <a:prstDash val="solid"/>
              <a:miter lim="800000"/>
              <a:headEnd len="sm" w="sm" type="none"/>
              <a:tailEnd len="sm" w="sm" type="none"/>
            </a:ln>
          </p:spPr>
        </p:cxnSp>
        <p:cxnSp>
          <p:nvCxnSpPr>
            <p:cNvPr id="233" name="Google Shape;233;p13"/>
            <p:cNvCxnSpPr/>
            <p:nvPr/>
          </p:nvCxnSpPr>
          <p:spPr>
            <a:xfrm>
              <a:off x="9111368" y="1501451"/>
              <a:ext cx="792600" cy="15300"/>
            </a:xfrm>
            <a:prstGeom prst="straightConnector1">
              <a:avLst/>
            </a:prstGeom>
            <a:noFill/>
            <a:ln cap="flat" cmpd="sng" w="9525">
              <a:solidFill>
                <a:srgbClr val="9DD7EE"/>
              </a:solidFill>
              <a:prstDash val="solid"/>
              <a:miter lim="800000"/>
              <a:headEnd len="sm" w="sm" type="none"/>
              <a:tailEnd len="sm" w="sm" type="none"/>
            </a:ln>
          </p:spPr>
        </p:cxnSp>
        <p:cxnSp>
          <p:nvCxnSpPr>
            <p:cNvPr id="234" name="Google Shape;234;p13"/>
            <p:cNvCxnSpPr/>
            <p:nvPr/>
          </p:nvCxnSpPr>
          <p:spPr>
            <a:xfrm flipH="1">
              <a:off x="9904169" y="701065"/>
              <a:ext cx="798300" cy="815100"/>
            </a:xfrm>
            <a:prstGeom prst="straightConnector1">
              <a:avLst/>
            </a:prstGeom>
            <a:noFill/>
            <a:ln cap="flat" cmpd="sng" w="9525">
              <a:solidFill>
                <a:srgbClr val="9DD7EE"/>
              </a:solidFill>
              <a:prstDash val="solid"/>
              <a:miter lim="800000"/>
              <a:headEnd len="sm" w="sm" type="none"/>
              <a:tailEnd len="sm" w="sm" type="none"/>
            </a:ln>
          </p:spPr>
        </p:cxnSp>
        <p:cxnSp>
          <p:nvCxnSpPr>
            <p:cNvPr id="235" name="Google Shape;235;p13"/>
            <p:cNvCxnSpPr/>
            <p:nvPr/>
          </p:nvCxnSpPr>
          <p:spPr>
            <a:xfrm>
              <a:off x="8764487" y="3610883"/>
              <a:ext cx="1249800" cy="580800"/>
            </a:xfrm>
            <a:prstGeom prst="straightConnector1">
              <a:avLst/>
            </a:prstGeom>
            <a:noFill/>
            <a:ln cap="flat" cmpd="sng" w="9525">
              <a:solidFill>
                <a:srgbClr val="9DD7EE"/>
              </a:solidFill>
              <a:prstDash val="solid"/>
              <a:miter lim="800000"/>
              <a:headEnd len="sm" w="sm" type="none"/>
              <a:tailEnd len="sm" w="sm" type="none"/>
            </a:ln>
          </p:spPr>
        </p:cxnSp>
        <p:cxnSp>
          <p:nvCxnSpPr>
            <p:cNvPr id="236" name="Google Shape;236;p13"/>
            <p:cNvCxnSpPr/>
            <p:nvPr/>
          </p:nvCxnSpPr>
          <p:spPr>
            <a:xfrm flipH="1" rot="10800000">
              <a:off x="10014394" y="3158867"/>
              <a:ext cx="1032600" cy="1032900"/>
            </a:xfrm>
            <a:prstGeom prst="straightConnector1">
              <a:avLst/>
            </a:prstGeom>
            <a:noFill/>
            <a:ln cap="flat" cmpd="sng" w="9525">
              <a:solidFill>
                <a:srgbClr val="9DD7EE"/>
              </a:solidFill>
              <a:prstDash val="solid"/>
              <a:miter lim="800000"/>
              <a:headEnd len="sm" w="sm" type="none"/>
              <a:tailEnd len="sm" w="sm" type="none"/>
            </a:ln>
          </p:spPr>
        </p:cxnSp>
        <p:cxnSp>
          <p:nvCxnSpPr>
            <p:cNvPr id="237" name="Google Shape;237;p13"/>
            <p:cNvCxnSpPr/>
            <p:nvPr/>
          </p:nvCxnSpPr>
          <p:spPr>
            <a:xfrm flipH="1" rot="10800000">
              <a:off x="10020081" y="1961351"/>
              <a:ext cx="1191900" cy="454500"/>
            </a:xfrm>
            <a:prstGeom prst="straightConnector1">
              <a:avLst/>
            </a:prstGeom>
            <a:noFill/>
            <a:ln cap="flat" cmpd="sng" w="9525">
              <a:solidFill>
                <a:srgbClr val="9DD7EE"/>
              </a:solidFill>
              <a:prstDash val="solid"/>
              <a:miter lim="800000"/>
              <a:headEnd len="sm" w="sm" type="none"/>
              <a:tailEnd len="sm" w="sm" type="none"/>
            </a:ln>
          </p:spPr>
        </p:cxnSp>
        <p:cxnSp>
          <p:nvCxnSpPr>
            <p:cNvPr id="238" name="Google Shape;238;p13"/>
            <p:cNvCxnSpPr/>
            <p:nvPr/>
          </p:nvCxnSpPr>
          <p:spPr>
            <a:xfrm flipH="1">
              <a:off x="11052684" y="1961209"/>
              <a:ext cx="159300" cy="1197600"/>
            </a:xfrm>
            <a:prstGeom prst="straightConnector1">
              <a:avLst/>
            </a:prstGeom>
            <a:noFill/>
            <a:ln cap="flat" cmpd="sng" w="9525">
              <a:solidFill>
                <a:srgbClr val="9DD7EE"/>
              </a:solidFill>
              <a:prstDash val="solid"/>
              <a:miter lim="800000"/>
              <a:headEnd len="sm" w="sm" type="none"/>
              <a:tailEnd len="sm" w="sm" type="none"/>
            </a:ln>
          </p:spPr>
        </p:cxnSp>
        <p:cxnSp>
          <p:nvCxnSpPr>
            <p:cNvPr id="239" name="Google Shape;239;p13"/>
            <p:cNvCxnSpPr/>
            <p:nvPr/>
          </p:nvCxnSpPr>
          <p:spPr>
            <a:xfrm>
              <a:off x="9904075" y="1501451"/>
              <a:ext cx="116100" cy="914400"/>
            </a:xfrm>
            <a:prstGeom prst="straightConnector1">
              <a:avLst/>
            </a:prstGeom>
            <a:noFill/>
            <a:ln cap="flat" cmpd="sng" w="9525">
              <a:solidFill>
                <a:srgbClr val="9DD7EE"/>
              </a:solidFill>
              <a:prstDash val="solid"/>
              <a:miter lim="800000"/>
              <a:headEnd len="sm" w="sm" type="none"/>
              <a:tailEnd len="sm" w="sm" type="none"/>
            </a:ln>
          </p:spPr>
        </p:cxnSp>
        <p:cxnSp>
          <p:nvCxnSpPr>
            <p:cNvPr id="240" name="Google Shape;240;p13"/>
            <p:cNvCxnSpPr/>
            <p:nvPr/>
          </p:nvCxnSpPr>
          <p:spPr>
            <a:xfrm rot="10800000">
              <a:off x="8417576" y="3605027"/>
              <a:ext cx="343500" cy="3300"/>
            </a:xfrm>
            <a:prstGeom prst="straightConnector1">
              <a:avLst/>
            </a:prstGeom>
            <a:noFill/>
            <a:ln cap="flat" cmpd="sng" w="9525">
              <a:solidFill>
                <a:srgbClr val="9DD7EE"/>
              </a:solidFill>
              <a:prstDash val="solid"/>
              <a:miter lim="800000"/>
              <a:headEnd len="sm" w="sm" type="none"/>
              <a:tailEnd len="sm" w="sm" type="none"/>
            </a:ln>
          </p:spPr>
        </p:cxnSp>
        <p:cxnSp>
          <p:nvCxnSpPr>
            <p:cNvPr id="241" name="Google Shape;241;p13"/>
            <p:cNvCxnSpPr/>
            <p:nvPr/>
          </p:nvCxnSpPr>
          <p:spPr>
            <a:xfrm>
              <a:off x="8764487" y="1040840"/>
              <a:ext cx="346800" cy="475500"/>
            </a:xfrm>
            <a:prstGeom prst="straightConnector1">
              <a:avLst/>
            </a:prstGeom>
            <a:noFill/>
            <a:ln cap="flat" cmpd="sng" w="9525">
              <a:solidFill>
                <a:srgbClr val="9DD7EE"/>
              </a:solidFill>
              <a:prstDash val="solid"/>
              <a:miter lim="800000"/>
              <a:headEnd len="sm" w="sm" type="none"/>
              <a:tailEnd len="sm" w="sm" type="none"/>
            </a:ln>
          </p:spPr>
        </p:cxnSp>
        <p:cxnSp>
          <p:nvCxnSpPr>
            <p:cNvPr id="242" name="Google Shape;242;p13"/>
            <p:cNvCxnSpPr/>
            <p:nvPr/>
          </p:nvCxnSpPr>
          <p:spPr>
            <a:xfrm flipH="1" rot="10800000">
              <a:off x="8423292" y="1040778"/>
              <a:ext cx="329700" cy="1568700"/>
            </a:xfrm>
            <a:prstGeom prst="straightConnector1">
              <a:avLst/>
            </a:prstGeom>
            <a:noFill/>
            <a:ln cap="flat" cmpd="sng" w="9525">
              <a:solidFill>
                <a:srgbClr val="9DD7EE"/>
              </a:solidFill>
              <a:prstDash val="solid"/>
              <a:miter lim="800000"/>
              <a:headEnd len="sm" w="sm" type="none"/>
              <a:tailEnd len="sm" w="sm" type="none"/>
            </a:ln>
          </p:spPr>
        </p:cxnSp>
        <p:cxnSp>
          <p:nvCxnSpPr>
            <p:cNvPr id="243" name="Google Shape;243;p13"/>
            <p:cNvCxnSpPr/>
            <p:nvPr/>
          </p:nvCxnSpPr>
          <p:spPr>
            <a:xfrm flipH="1" rot="10800000">
              <a:off x="8761075" y="734577"/>
              <a:ext cx="1941300" cy="321900"/>
            </a:xfrm>
            <a:prstGeom prst="straightConnector1">
              <a:avLst/>
            </a:prstGeom>
            <a:noFill/>
            <a:ln cap="flat" cmpd="sng" w="9525">
              <a:solidFill>
                <a:srgbClr val="9DD7EE"/>
              </a:solidFill>
              <a:prstDash val="solid"/>
              <a:miter lim="800000"/>
              <a:headEnd len="sm" w="sm" type="none"/>
              <a:tailEnd len="sm" w="sm" type="none"/>
            </a:ln>
          </p:spPr>
        </p:cxnSp>
        <p:cxnSp>
          <p:nvCxnSpPr>
            <p:cNvPr id="244" name="Google Shape;244;p13"/>
            <p:cNvCxnSpPr/>
            <p:nvPr/>
          </p:nvCxnSpPr>
          <p:spPr>
            <a:xfrm flipH="1">
              <a:off x="8411893" y="2609478"/>
              <a:ext cx="11400" cy="995700"/>
            </a:xfrm>
            <a:prstGeom prst="straightConnector1">
              <a:avLst/>
            </a:prstGeom>
            <a:noFill/>
            <a:ln cap="flat" cmpd="sng" w="9525">
              <a:solidFill>
                <a:srgbClr val="9DD7EE"/>
              </a:solidFill>
              <a:prstDash val="solid"/>
              <a:miter lim="800000"/>
              <a:headEnd len="sm" w="sm" type="none"/>
              <a:tailEnd len="sm" w="sm" type="none"/>
            </a:ln>
          </p:spPr>
        </p:cxnSp>
      </p:grpSp>
      <p:grpSp>
        <p:nvGrpSpPr>
          <p:cNvPr id="245" name="Google Shape;245;p13"/>
          <p:cNvGrpSpPr/>
          <p:nvPr/>
        </p:nvGrpSpPr>
        <p:grpSpPr>
          <a:xfrm rot="-2177828">
            <a:off x="9747735" y="1384695"/>
            <a:ext cx="717083" cy="701947"/>
            <a:chOff x="8411893" y="701065"/>
            <a:chExt cx="2800091" cy="3490702"/>
          </a:xfrm>
        </p:grpSpPr>
        <p:cxnSp>
          <p:nvCxnSpPr>
            <p:cNvPr id="246" name="Google Shape;246;p13"/>
            <p:cNvCxnSpPr/>
            <p:nvPr/>
          </p:nvCxnSpPr>
          <p:spPr>
            <a:xfrm>
              <a:off x="9105681" y="1504009"/>
              <a:ext cx="914400" cy="914400"/>
            </a:xfrm>
            <a:prstGeom prst="straightConnector1">
              <a:avLst/>
            </a:prstGeom>
            <a:noFill/>
            <a:ln cap="flat" cmpd="sng" w="9525">
              <a:solidFill>
                <a:srgbClr val="9DD7EE"/>
              </a:solidFill>
              <a:prstDash val="solid"/>
              <a:miter lim="800000"/>
              <a:headEnd len="sm" w="sm" type="none"/>
              <a:tailEnd len="sm" w="sm" type="none"/>
            </a:ln>
          </p:spPr>
        </p:cxnSp>
        <p:cxnSp>
          <p:nvCxnSpPr>
            <p:cNvPr id="247" name="Google Shape;247;p13"/>
            <p:cNvCxnSpPr/>
            <p:nvPr/>
          </p:nvCxnSpPr>
          <p:spPr>
            <a:xfrm flipH="1" rot="10800000">
              <a:off x="8423293" y="2418378"/>
              <a:ext cx="1596900" cy="191100"/>
            </a:xfrm>
            <a:prstGeom prst="straightConnector1">
              <a:avLst/>
            </a:prstGeom>
            <a:noFill/>
            <a:ln cap="flat" cmpd="sng" w="9525">
              <a:solidFill>
                <a:srgbClr val="9DD7EE"/>
              </a:solidFill>
              <a:prstDash val="solid"/>
              <a:miter lim="800000"/>
              <a:headEnd len="sm" w="sm" type="none"/>
              <a:tailEnd len="sm" w="sm" type="none"/>
            </a:ln>
          </p:spPr>
        </p:cxnSp>
        <p:cxnSp>
          <p:nvCxnSpPr>
            <p:cNvPr id="248" name="Google Shape;248;p13"/>
            <p:cNvCxnSpPr/>
            <p:nvPr/>
          </p:nvCxnSpPr>
          <p:spPr>
            <a:xfrm flipH="1" rot="10800000">
              <a:off x="8423293" y="1503978"/>
              <a:ext cx="682500" cy="1105500"/>
            </a:xfrm>
            <a:prstGeom prst="straightConnector1">
              <a:avLst/>
            </a:prstGeom>
            <a:noFill/>
            <a:ln cap="flat" cmpd="sng" w="9525">
              <a:solidFill>
                <a:srgbClr val="9DD7EE"/>
              </a:solidFill>
              <a:prstDash val="solid"/>
              <a:miter lim="800000"/>
              <a:headEnd len="sm" w="sm" type="none"/>
              <a:tailEnd len="sm" w="sm" type="none"/>
            </a:ln>
          </p:spPr>
        </p:cxnSp>
        <p:cxnSp>
          <p:nvCxnSpPr>
            <p:cNvPr id="249" name="Google Shape;249;p13"/>
            <p:cNvCxnSpPr/>
            <p:nvPr/>
          </p:nvCxnSpPr>
          <p:spPr>
            <a:xfrm>
              <a:off x="10702469" y="701066"/>
              <a:ext cx="509400" cy="1260000"/>
            </a:xfrm>
            <a:prstGeom prst="straightConnector1">
              <a:avLst/>
            </a:prstGeom>
            <a:noFill/>
            <a:ln cap="flat" cmpd="sng" w="9525">
              <a:solidFill>
                <a:srgbClr val="9DD7EE"/>
              </a:solidFill>
              <a:prstDash val="solid"/>
              <a:miter lim="800000"/>
              <a:headEnd len="sm" w="sm" type="none"/>
              <a:tailEnd len="sm" w="sm" type="none"/>
            </a:ln>
          </p:spPr>
        </p:cxnSp>
        <p:cxnSp>
          <p:nvCxnSpPr>
            <p:cNvPr id="250" name="Google Shape;250;p13"/>
            <p:cNvCxnSpPr/>
            <p:nvPr/>
          </p:nvCxnSpPr>
          <p:spPr>
            <a:xfrm flipH="1" rot="10800000">
              <a:off x="10020081" y="701209"/>
              <a:ext cx="682500" cy="1717200"/>
            </a:xfrm>
            <a:prstGeom prst="straightConnector1">
              <a:avLst/>
            </a:prstGeom>
            <a:noFill/>
            <a:ln cap="flat" cmpd="sng" w="9525">
              <a:solidFill>
                <a:srgbClr val="9DD7EE"/>
              </a:solidFill>
              <a:prstDash val="solid"/>
              <a:miter lim="800000"/>
              <a:headEnd len="sm" w="sm" type="none"/>
              <a:tailEnd len="sm" w="sm" type="none"/>
            </a:ln>
          </p:spPr>
        </p:cxnSp>
        <p:cxnSp>
          <p:nvCxnSpPr>
            <p:cNvPr id="251" name="Google Shape;251;p13"/>
            <p:cNvCxnSpPr/>
            <p:nvPr/>
          </p:nvCxnSpPr>
          <p:spPr>
            <a:xfrm flipH="1" rot="10800000">
              <a:off x="9105681" y="701209"/>
              <a:ext cx="1596900" cy="802800"/>
            </a:xfrm>
            <a:prstGeom prst="straightConnector1">
              <a:avLst/>
            </a:prstGeom>
            <a:noFill/>
            <a:ln cap="flat" cmpd="sng" w="9525">
              <a:solidFill>
                <a:srgbClr val="9DD7EE"/>
              </a:solidFill>
              <a:prstDash val="solid"/>
              <a:miter lim="800000"/>
              <a:headEnd len="sm" w="sm" type="none"/>
              <a:tailEnd len="sm" w="sm" type="none"/>
            </a:ln>
          </p:spPr>
        </p:cxnSp>
        <p:cxnSp>
          <p:nvCxnSpPr>
            <p:cNvPr id="252" name="Google Shape;252;p13"/>
            <p:cNvCxnSpPr/>
            <p:nvPr/>
          </p:nvCxnSpPr>
          <p:spPr>
            <a:xfrm flipH="1" rot="10800000">
              <a:off x="8764487" y="2415983"/>
              <a:ext cx="1255500" cy="1194900"/>
            </a:xfrm>
            <a:prstGeom prst="straightConnector1">
              <a:avLst/>
            </a:prstGeom>
            <a:noFill/>
            <a:ln cap="flat" cmpd="sng" w="9525">
              <a:solidFill>
                <a:srgbClr val="9DD7EE"/>
              </a:solidFill>
              <a:prstDash val="solid"/>
              <a:miter lim="800000"/>
              <a:headEnd len="sm" w="sm" type="none"/>
              <a:tailEnd len="sm" w="sm" type="none"/>
            </a:ln>
          </p:spPr>
        </p:cxnSp>
        <p:cxnSp>
          <p:nvCxnSpPr>
            <p:cNvPr id="253" name="Google Shape;253;p13"/>
            <p:cNvCxnSpPr/>
            <p:nvPr/>
          </p:nvCxnSpPr>
          <p:spPr>
            <a:xfrm>
              <a:off x="8423293" y="2609478"/>
              <a:ext cx="341100" cy="1001400"/>
            </a:xfrm>
            <a:prstGeom prst="straightConnector1">
              <a:avLst/>
            </a:prstGeom>
            <a:noFill/>
            <a:ln cap="flat" cmpd="sng" w="9525">
              <a:solidFill>
                <a:srgbClr val="9DD7EE"/>
              </a:solidFill>
              <a:prstDash val="solid"/>
              <a:miter lim="800000"/>
              <a:headEnd len="sm" w="sm" type="none"/>
              <a:tailEnd len="sm" w="sm" type="none"/>
            </a:ln>
          </p:spPr>
        </p:cxnSp>
        <p:cxnSp>
          <p:nvCxnSpPr>
            <p:cNvPr id="254" name="Google Shape;254;p13"/>
            <p:cNvCxnSpPr/>
            <p:nvPr/>
          </p:nvCxnSpPr>
          <p:spPr>
            <a:xfrm rot="10800000">
              <a:off x="10020081" y="2415767"/>
              <a:ext cx="0" cy="1776000"/>
            </a:xfrm>
            <a:prstGeom prst="straightConnector1">
              <a:avLst/>
            </a:prstGeom>
            <a:noFill/>
            <a:ln cap="flat" cmpd="sng" w="9525">
              <a:solidFill>
                <a:srgbClr val="9DD7EE"/>
              </a:solidFill>
              <a:prstDash val="solid"/>
              <a:miter lim="800000"/>
              <a:headEnd len="sm" w="sm" type="none"/>
              <a:tailEnd len="sm" w="sm" type="none"/>
            </a:ln>
          </p:spPr>
        </p:cxnSp>
        <p:cxnSp>
          <p:nvCxnSpPr>
            <p:cNvPr id="255" name="Google Shape;255;p13"/>
            <p:cNvCxnSpPr/>
            <p:nvPr/>
          </p:nvCxnSpPr>
          <p:spPr>
            <a:xfrm>
              <a:off x="10020081" y="2418409"/>
              <a:ext cx="1026900" cy="740400"/>
            </a:xfrm>
            <a:prstGeom prst="straightConnector1">
              <a:avLst/>
            </a:prstGeom>
            <a:noFill/>
            <a:ln cap="flat" cmpd="sng" w="9525">
              <a:solidFill>
                <a:srgbClr val="9DD7EE"/>
              </a:solidFill>
              <a:prstDash val="solid"/>
              <a:miter lim="800000"/>
              <a:headEnd len="sm" w="sm" type="none"/>
              <a:tailEnd len="sm" w="sm" type="none"/>
            </a:ln>
          </p:spPr>
        </p:cxnSp>
        <p:cxnSp>
          <p:nvCxnSpPr>
            <p:cNvPr id="256" name="Google Shape;256;p13"/>
            <p:cNvCxnSpPr/>
            <p:nvPr/>
          </p:nvCxnSpPr>
          <p:spPr>
            <a:xfrm>
              <a:off x="9111368" y="1501451"/>
              <a:ext cx="792600" cy="15300"/>
            </a:xfrm>
            <a:prstGeom prst="straightConnector1">
              <a:avLst/>
            </a:prstGeom>
            <a:noFill/>
            <a:ln cap="flat" cmpd="sng" w="9525">
              <a:solidFill>
                <a:srgbClr val="9DD7EE"/>
              </a:solidFill>
              <a:prstDash val="solid"/>
              <a:miter lim="800000"/>
              <a:headEnd len="sm" w="sm" type="none"/>
              <a:tailEnd len="sm" w="sm" type="none"/>
            </a:ln>
          </p:spPr>
        </p:cxnSp>
        <p:cxnSp>
          <p:nvCxnSpPr>
            <p:cNvPr id="257" name="Google Shape;257;p13"/>
            <p:cNvCxnSpPr/>
            <p:nvPr/>
          </p:nvCxnSpPr>
          <p:spPr>
            <a:xfrm flipH="1">
              <a:off x="9904169" y="701065"/>
              <a:ext cx="798300" cy="815100"/>
            </a:xfrm>
            <a:prstGeom prst="straightConnector1">
              <a:avLst/>
            </a:prstGeom>
            <a:noFill/>
            <a:ln cap="flat" cmpd="sng" w="9525">
              <a:solidFill>
                <a:srgbClr val="9DD7EE"/>
              </a:solidFill>
              <a:prstDash val="solid"/>
              <a:miter lim="800000"/>
              <a:headEnd len="sm" w="sm" type="none"/>
              <a:tailEnd len="sm" w="sm" type="none"/>
            </a:ln>
          </p:spPr>
        </p:cxnSp>
        <p:cxnSp>
          <p:nvCxnSpPr>
            <p:cNvPr id="258" name="Google Shape;258;p13"/>
            <p:cNvCxnSpPr/>
            <p:nvPr/>
          </p:nvCxnSpPr>
          <p:spPr>
            <a:xfrm>
              <a:off x="8764487" y="3610883"/>
              <a:ext cx="1249800" cy="580800"/>
            </a:xfrm>
            <a:prstGeom prst="straightConnector1">
              <a:avLst/>
            </a:prstGeom>
            <a:noFill/>
            <a:ln cap="flat" cmpd="sng" w="9525">
              <a:solidFill>
                <a:srgbClr val="9DD7EE"/>
              </a:solidFill>
              <a:prstDash val="solid"/>
              <a:miter lim="800000"/>
              <a:headEnd len="sm" w="sm" type="none"/>
              <a:tailEnd len="sm" w="sm" type="none"/>
            </a:ln>
          </p:spPr>
        </p:cxnSp>
        <p:cxnSp>
          <p:nvCxnSpPr>
            <p:cNvPr id="259" name="Google Shape;259;p13"/>
            <p:cNvCxnSpPr/>
            <p:nvPr/>
          </p:nvCxnSpPr>
          <p:spPr>
            <a:xfrm flipH="1" rot="10800000">
              <a:off x="10014394" y="3158867"/>
              <a:ext cx="1032600" cy="1032900"/>
            </a:xfrm>
            <a:prstGeom prst="straightConnector1">
              <a:avLst/>
            </a:prstGeom>
            <a:noFill/>
            <a:ln cap="flat" cmpd="sng" w="9525">
              <a:solidFill>
                <a:srgbClr val="9DD7EE"/>
              </a:solidFill>
              <a:prstDash val="solid"/>
              <a:miter lim="800000"/>
              <a:headEnd len="sm" w="sm" type="none"/>
              <a:tailEnd len="sm" w="sm" type="none"/>
            </a:ln>
          </p:spPr>
        </p:cxnSp>
        <p:cxnSp>
          <p:nvCxnSpPr>
            <p:cNvPr id="260" name="Google Shape;260;p13"/>
            <p:cNvCxnSpPr/>
            <p:nvPr/>
          </p:nvCxnSpPr>
          <p:spPr>
            <a:xfrm flipH="1" rot="10800000">
              <a:off x="10020081" y="1961351"/>
              <a:ext cx="1191900" cy="454500"/>
            </a:xfrm>
            <a:prstGeom prst="straightConnector1">
              <a:avLst/>
            </a:prstGeom>
            <a:noFill/>
            <a:ln cap="flat" cmpd="sng" w="9525">
              <a:solidFill>
                <a:srgbClr val="9DD7EE"/>
              </a:solidFill>
              <a:prstDash val="solid"/>
              <a:miter lim="800000"/>
              <a:headEnd len="sm" w="sm" type="none"/>
              <a:tailEnd len="sm" w="sm" type="none"/>
            </a:ln>
          </p:spPr>
        </p:cxnSp>
        <p:cxnSp>
          <p:nvCxnSpPr>
            <p:cNvPr id="261" name="Google Shape;261;p13"/>
            <p:cNvCxnSpPr/>
            <p:nvPr/>
          </p:nvCxnSpPr>
          <p:spPr>
            <a:xfrm flipH="1">
              <a:off x="11052684" y="1961209"/>
              <a:ext cx="159300" cy="1197600"/>
            </a:xfrm>
            <a:prstGeom prst="straightConnector1">
              <a:avLst/>
            </a:prstGeom>
            <a:noFill/>
            <a:ln cap="flat" cmpd="sng" w="9525">
              <a:solidFill>
                <a:srgbClr val="9DD7EE"/>
              </a:solidFill>
              <a:prstDash val="solid"/>
              <a:miter lim="800000"/>
              <a:headEnd len="sm" w="sm" type="none"/>
              <a:tailEnd len="sm" w="sm" type="none"/>
            </a:ln>
          </p:spPr>
        </p:cxnSp>
        <p:cxnSp>
          <p:nvCxnSpPr>
            <p:cNvPr id="262" name="Google Shape;262;p13"/>
            <p:cNvCxnSpPr/>
            <p:nvPr/>
          </p:nvCxnSpPr>
          <p:spPr>
            <a:xfrm>
              <a:off x="9904075" y="1501451"/>
              <a:ext cx="116100" cy="914400"/>
            </a:xfrm>
            <a:prstGeom prst="straightConnector1">
              <a:avLst/>
            </a:prstGeom>
            <a:noFill/>
            <a:ln cap="flat" cmpd="sng" w="9525">
              <a:solidFill>
                <a:srgbClr val="9DD7EE"/>
              </a:solidFill>
              <a:prstDash val="solid"/>
              <a:miter lim="800000"/>
              <a:headEnd len="sm" w="sm" type="none"/>
              <a:tailEnd len="sm" w="sm" type="none"/>
            </a:ln>
          </p:spPr>
        </p:cxnSp>
        <p:cxnSp>
          <p:nvCxnSpPr>
            <p:cNvPr id="263" name="Google Shape;263;p13"/>
            <p:cNvCxnSpPr/>
            <p:nvPr/>
          </p:nvCxnSpPr>
          <p:spPr>
            <a:xfrm rot="10800000">
              <a:off x="8417576" y="3605027"/>
              <a:ext cx="343500" cy="3300"/>
            </a:xfrm>
            <a:prstGeom prst="straightConnector1">
              <a:avLst/>
            </a:prstGeom>
            <a:noFill/>
            <a:ln cap="flat" cmpd="sng" w="9525">
              <a:solidFill>
                <a:srgbClr val="9DD7EE"/>
              </a:solidFill>
              <a:prstDash val="solid"/>
              <a:miter lim="800000"/>
              <a:headEnd len="sm" w="sm" type="none"/>
              <a:tailEnd len="sm" w="sm" type="none"/>
            </a:ln>
          </p:spPr>
        </p:cxnSp>
        <p:cxnSp>
          <p:nvCxnSpPr>
            <p:cNvPr id="264" name="Google Shape;264;p13"/>
            <p:cNvCxnSpPr/>
            <p:nvPr/>
          </p:nvCxnSpPr>
          <p:spPr>
            <a:xfrm>
              <a:off x="8764487" y="1040840"/>
              <a:ext cx="346800" cy="475500"/>
            </a:xfrm>
            <a:prstGeom prst="straightConnector1">
              <a:avLst/>
            </a:prstGeom>
            <a:noFill/>
            <a:ln cap="flat" cmpd="sng" w="9525">
              <a:solidFill>
                <a:srgbClr val="9DD7EE"/>
              </a:solidFill>
              <a:prstDash val="solid"/>
              <a:miter lim="800000"/>
              <a:headEnd len="sm" w="sm" type="none"/>
              <a:tailEnd len="sm" w="sm" type="none"/>
            </a:ln>
          </p:spPr>
        </p:cxnSp>
        <p:cxnSp>
          <p:nvCxnSpPr>
            <p:cNvPr id="265" name="Google Shape;265;p13"/>
            <p:cNvCxnSpPr/>
            <p:nvPr/>
          </p:nvCxnSpPr>
          <p:spPr>
            <a:xfrm flipH="1" rot="10800000">
              <a:off x="8423292" y="1040778"/>
              <a:ext cx="329700" cy="1568700"/>
            </a:xfrm>
            <a:prstGeom prst="straightConnector1">
              <a:avLst/>
            </a:prstGeom>
            <a:noFill/>
            <a:ln cap="flat" cmpd="sng" w="9525">
              <a:solidFill>
                <a:srgbClr val="9DD7EE"/>
              </a:solidFill>
              <a:prstDash val="solid"/>
              <a:miter lim="800000"/>
              <a:headEnd len="sm" w="sm" type="none"/>
              <a:tailEnd len="sm" w="sm" type="none"/>
            </a:ln>
          </p:spPr>
        </p:cxnSp>
        <p:cxnSp>
          <p:nvCxnSpPr>
            <p:cNvPr id="266" name="Google Shape;266;p13"/>
            <p:cNvCxnSpPr/>
            <p:nvPr/>
          </p:nvCxnSpPr>
          <p:spPr>
            <a:xfrm flipH="1" rot="10800000">
              <a:off x="8761075" y="734577"/>
              <a:ext cx="1941300" cy="321900"/>
            </a:xfrm>
            <a:prstGeom prst="straightConnector1">
              <a:avLst/>
            </a:prstGeom>
            <a:noFill/>
            <a:ln cap="flat" cmpd="sng" w="9525">
              <a:solidFill>
                <a:srgbClr val="9DD7EE"/>
              </a:solidFill>
              <a:prstDash val="solid"/>
              <a:miter lim="800000"/>
              <a:headEnd len="sm" w="sm" type="none"/>
              <a:tailEnd len="sm" w="sm" type="none"/>
            </a:ln>
          </p:spPr>
        </p:cxnSp>
        <p:cxnSp>
          <p:nvCxnSpPr>
            <p:cNvPr id="267" name="Google Shape;267;p13"/>
            <p:cNvCxnSpPr/>
            <p:nvPr/>
          </p:nvCxnSpPr>
          <p:spPr>
            <a:xfrm flipH="1">
              <a:off x="8411893" y="2609478"/>
              <a:ext cx="11400" cy="995700"/>
            </a:xfrm>
            <a:prstGeom prst="straightConnector1">
              <a:avLst/>
            </a:prstGeom>
            <a:noFill/>
            <a:ln cap="flat" cmpd="sng" w="9525">
              <a:solidFill>
                <a:srgbClr val="9DD7EE"/>
              </a:solidFill>
              <a:prstDash val="solid"/>
              <a:miter lim="800000"/>
              <a:headEnd len="sm" w="sm" type="none"/>
              <a:tailEnd len="sm" w="sm" type="none"/>
            </a:ln>
          </p:spPr>
        </p:cxnSp>
      </p:grpSp>
      <p:grpSp>
        <p:nvGrpSpPr>
          <p:cNvPr id="268" name="Google Shape;268;p13"/>
          <p:cNvGrpSpPr/>
          <p:nvPr/>
        </p:nvGrpSpPr>
        <p:grpSpPr>
          <a:xfrm rot="-2178166">
            <a:off x="9244177" y="1325727"/>
            <a:ext cx="458285" cy="448717"/>
            <a:chOff x="8411893" y="701065"/>
            <a:chExt cx="2800091" cy="3490702"/>
          </a:xfrm>
        </p:grpSpPr>
        <p:cxnSp>
          <p:nvCxnSpPr>
            <p:cNvPr id="269" name="Google Shape;269;p13"/>
            <p:cNvCxnSpPr/>
            <p:nvPr/>
          </p:nvCxnSpPr>
          <p:spPr>
            <a:xfrm>
              <a:off x="9105681" y="1504009"/>
              <a:ext cx="914400" cy="914400"/>
            </a:xfrm>
            <a:prstGeom prst="straightConnector1">
              <a:avLst/>
            </a:prstGeom>
            <a:noFill/>
            <a:ln cap="flat" cmpd="sng" w="9525">
              <a:solidFill>
                <a:srgbClr val="9DD7EE"/>
              </a:solidFill>
              <a:prstDash val="solid"/>
              <a:miter lim="800000"/>
              <a:headEnd len="sm" w="sm" type="none"/>
              <a:tailEnd len="sm" w="sm" type="none"/>
            </a:ln>
          </p:spPr>
        </p:cxnSp>
        <p:cxnSp>
          <p:nvCxnSpPr>
            <p:cNvPr id="270" name="Google Shape;270;p13"/>
            <p:cNvCxnSpPr/>
            <p:nvPr/>
          </p:nvCxnSpPr>
          <p:spPr>
            <a:xfrm flipH="1" rot="10800000">
              <a:off x="8423293" y="2418378"/>
              <a:ext cx="1596900" cy="191100"/>
            </a:xfrm>
            <a:prstGeom prst="straightConnector1">
              <a:avLst/>
            </a:prstGeom>
            <a:noFill/>
            <a:ln cap="flat" cmpd="sng" w="9525">
              <a:solidFill>
                <a:srgbClr val="9DD7EE"/>
              </a:solidFill>
              <a:prstDash val="solid"/>
              <a:miter lim="800000"/>
              <a:headEnd len="sm" w="sm" type="none"/>
              <a:tailEnd len="sm" w="sm" type="none"/>
            </a:ln>
          </p:spPr>
        </p:cxnSp>
        <p:cxnSp>
          <p:nvCxnSpPr>
            <p:cNvPr id="271" name="Google Shape;271;p13"/>
            <p:cNvCxnSpPr/>
            <p:nvPr/>
          </p:nvCxnSpPr>
          <p:spPr>
            <a:xfrm flipH="1" rot="10800000">
              <a:off x="8423293" y="1503978"/>
              <a:ext cx="682500" cy="1105500"/>
            </a:xfrm>
            <a:prstGeom prst="straightConnector1">
              <a:avLst/>
            </a:prstGeom>
            <a:noFill/>
            <a:ln cap="flat" cmpd="sng" w="9525">
              <a:solidFill>
                <a:srgbClr val="9DD7EE"/>
              </a:solidFill>
              <a:prstDash val="solid"/>
              <a:miter lim="800000"/>
              <a:headEnd len="sm" w="sm" type="none"/>
              <a:tailEnd len="sm" w="sm" type="none"/>
            </a:ln>
          </p:spPr>
        </p:cxnSp>
        <p:cxnSp>
          <p:nvCxnSpPr>
            <p:cNvPr id="272" name="Google Shape;272;p13"/>
            <p:cNvCxnSpPr/>
            <p:nvPr/>
          </p:nvCxnSpPr>
          <p:spPr>
            <a:xfrm>
              <a:off x="10702469" y="701066"/>
              <a:ext cx="509400" cy="1260000"/>
            </a:xfrm>
            <a:prstGeom prst="straightConnector1">
              <a:avLst/>
            </a:prstGeom>
            <a:noFill/>
            <a:ln cap="flat" cmpd="sng" w="9525">
              <a:solidFill>
                <a:srgbClr val="9DD7EE"/>
              </a:solidFill>
              <a:prstDash val="solid"/>
              <a:miter lim="800000"/>
              <a:headEnd len="sm" w="sm" type="none"/>
              <a:tailEnd len="sm" w="sm" type="none"/>
            </a:ln>
          </p:spPr>
        </p:cxnSp>
        <p:cxnSp>
          <p:nvCxnSpPr>
            <p:cNvPr id="273" name="Google Shape;273;p13"/>
            <p:cNvCxnSpPr/>
            <p:nvPr/>
          </p:nvCxnSpPr>
          <p:spPr>
            <a:xfrm flipH="1" rot="10800000">
              <a:off x="10020081" y="701209"/>
              <a:ext cx="682500" cy="1717200"/>
            </a:xfrm>
            <a:prstGeom prst="straightConnector1">
              <a:avLst/>
            </a:prstGeom>
            <a:noFill/>
            <a:ln cap="flat" cmpd="sng" w="9525">
              <a:solidFill>
                <a:srgbClr val="9DD7EE"/>
              </a:solidFill>
              <a:prstDash val="solid"/>
              <a:miter lim="800000"/>
              <a:headEnd len="sm" w="sm" type="none"/>
              <a:tailEnd len="sm" w="sm" type="none"/>
            </a:ln>
          </p:spPr>
        </p:cxnSp>
        <p:cxnSp>
          <p:nvCxnSpPr>
            <p:cNvPr id="274" name="Google Shape;274;p13"/>
            <p:cNvCxnSpPr/>
            <p:nvPr/>
          </p:nvCxnSpPr>
          <p:spPr>
            <a:xfrm flipH="1" rot="10800000">
              <a:off x="9105681" y="701209"/>
              <a:ext cx="1596900" cy="802800"/>
            </a:xfrm>
            <a:prstGeom prst="straightConnector1">
              <a:avLst/>
            </a:prstGeom>
            <a:noFill/>
            <a:ln cap="flat" cmpd="sng" w="9525">
              <a:solidFill>
                <a:srgbClr val="9DD7EE"/>
              </a:solidFill>
              <a:prstDash val="solid"/>
              <a:miter lim="800000"/>
              <a:headEnd len="sm" w="sm" type="none"/>
              <a:tailEnd len="sm" w="sm" type="none"/>
            </a:ln>
          </p:spPr>
        </p:cxnSp>
        <p:cxnSp>
          <p:nvCxnSpPr>
            <p:cNvPr id="275" name="Google Shape;275;p13"/>
            <p:cNvCxnSpPr/>
            <p:nvPr/>
          </p:nvCxnSpPr>
          <p:spPr>
            <a:xfrm flipH="1" rot="10800000">
              <a:off x="8764487" y="2415983"/>
              <a:ext cx="1255500" cy="1194900"/>
            </a:xfrm>
            <a:prstGeom prst="straightConnector1">
              <a:avLst/>
            </a:prstGeom>
            <a:noFill/>
            <a:ln cap="flat" cmpd="sng" w="9525">
              <a:solidFill>
                <a:srgbClr val="9DD7EE"/>
              </a:solidFill>
              <a:prstDash val="solid"/>
              <a:miter lim="800000"/>
              <a:headEnd len="sm" w="sm" type="none"/>
              <a:tailEnd len="sm" w="sm" type="none"/>
            </a:ln>
          </p:spPr>
        </p:cxnSp>
        <p:cxnSp>
          <p:nvCxnSpPr>
            <p:cNvPr id="276" name="Google Shape;276;p13"/>
            <p:cNvCxnSpPr/>
            <p:nvPr/>
          </p:nvCxnSpPr>
          <p:spPr>
            <a:xfrm>
              <a:off x="8423293" y="2609478"/>
              <a:ext cx="341100" cy="1001400"/>
            </a:xfrm>
            <a:prstGeom prst="straightConnector1">
              <a:avLst/>
            </a:prstGeom>
            <a:noFill/>
            <a:ln cap="flat" cmpd="sng" w="9525">
              <a:solidFill>
                <a:srgbClr val="9DD7EE"/>
              </a:solidFill>
              <a:prstDash val="solid"/>
              <a:miter lim="800000"/>
              <a:headEnd len="sm" w="sm" type="none"/>
              <a:tailEnd len="sm" w="sm" type="none"/>
            </a:ln>
          </p:spPr>
        </p:cxnSp>
        <p:cxnSp>
          <p:nvCxnSpPr>
            <p:cNvPr id="277" name="Google Shape;277;p13"/>
            <p:cNvCxnSpPr/>
            <p:nvPr/>
          </p:nvCxnSpPr>
          <p:spPr>
            <a:xfrm rot="10800000">
              <a:off x="10020081" y="2415767"/>
              <a:ext cx="0" cy="1776000"/>
            </a:xfrm>
            <a:prstGeom prst="straightConnector1">
              <a:avLst/>
            </a:prstGeom>
            <a:noFill/>
            <a:ln cap="flat" cmpd="sng" w="9525">
              <a:solidFill>
                <a:srgbClr val="9DD7EE"/>
              </a:solidFill>
              <a:prstDash val="solid"/>
              <a:miter lim="800000"/>
              <a:headEnd len="sm" w="sm" type="none"/>
              <a:tailEnd len="sm" w="sm" type="none"/>
            </a:ln>
          </p:spPr>
        </p:cxnSp>
        <p:cxnSp>
          <p:nvCxnSpPr>
            <p:cNvPr id="278" name="Google Shape;278;p13"/>
            <p:cNvCxnSpPr/>
            <p:nvPr/>
          </p:nvCxnSpPr>
          <p:spPr>
            <a:xfrm>
              <a:off x="10020081" y="2418409"/>
              <a:ext cx="1026900" cy="740400"/>
            </a:xfrm>
            <a:prstGeom prst="straightConnector1">
              <a:avLst/>
            </a:prstGeom>
            <a:noFill/>
            <a:ln cap="flat" cmpd="sng" w="9525">
              <a:solidFill>
                <a:srgbClr val="9DD7EE"/>
              </a:solidFill>
              <a:prstDash val="solid"/>
              <a:miter lim="800000"/>
              <a:headEnd len="sm" w="sm" type="none"/>
              <a:tailEnd len="sm" w="sm" type="none"/>
            </a:ln>
          </p:spPr>
        </p:cxnSp>
        <p:cxnSp>
          <p:nvCxnSpPr>
            <p:cNvPr id="279" name="Google Shape;279;p13"/>
            <p:cNvCxnSpPr/>
            <p:nvPr/>
          </p:nvCxnSpPr>
          <p:spPr>
            <a:xfrm>
              <a:off x="9111368" y="1501451"/>
              <a:ext cx="792600" cy="15300"/>
            </a:xfrm>
            <a:prstGeom prst="straightConnector1">
              <a:avLst/>
            </a:prstGeom>
            <a:noFill/>
            <a:ln cap="flat" cmpd="sng" w="9525">
              <a:solidFill>
                <a:srgbClr val="9DD7EE"/>
              </a:solidFill>
              <a:prstDash val="solid"/>
              <a:miter lim="800000"/>
              <a:headEnd len="sm" w="sm" type="none"/>
              <a:tailEnd len="sm" w="sm" type="none"/>
            </a:ln>
          </p:spPr>
        </p:cxnSp>
        <p:cxnSp>
          <p:nvCxnSpPr>
            <p:cNvPr id="280" name="Google Shape;280;p13"/>
            <p:cNvCxnSpPr/>
            <p:nvPr/>
          </p:nvCxnSpPr>
          <p:spPr>
            <a:xfrm flipH="1">
              <a:off x="9904169" y="701065"/>
              <a:ext cx="798300" cy="815100"/>
            </a:xfrm>
            <a:prstGeom prst="straightConnector1">
              <a:avLst/>
            </a:prstGeom>
            <a:noFill/>
            <a:ln cap="flat" cmpd="sng" w="9525">
              <a:solidFill>
                <a:srgbClr val="9DD7EE"/>
              </a:solidFill>
              <a:prstDash val="solid"/>
              <a:miter lim="800000"/>
              <a:headEnd len="sm" w="sm" type="none"/>
              <a:tailEnd len="sm" w="sm" type="none"/>
            </a:ln>
          </p:spPr>
        </p:cxnSp>
        <p:cxnSp>
          <p:nvCxnSpPr>
            <p:cNvPr id="281" name="Google Shape;281;p13"/>
            <p:cNvCxnSpPr/>
            <p:nvPr/>
          </p:nvCxnSpPr>
          <p:spPr>
            <a:xfrm>
              <a:off x="8764487" y="3610883"/>
              <a:ext cx="1249800" cy="580800"/>
            </a:xfrm>
            <a:prstGeom prst="straightConnector1">
              <a:avLst/>
            </a:prstGeom>
            <a:noFill/>
            <a:ln cap="flat" cmpd="sng" w="9525">
              <a:solidFill>
                <a:srgbClr val="9DD7EE"/>
              </a:solidFill>
              <a:prstDash val="solid"/>
              <a:miter lim="800000"/>
              <a:headEnd len="sm" w="sm" type="none"/>
              <a:tailEnd len="sm" w="sm" type="none"/>
            </a:ln>
          </p:spPr>
        </p:cxnSp>
        <p:cxnSp>
          <p:nvCxnSpPr>
            <p:cNvPr id="282" name="Google Shape;282;p13"/>
            <p:cNvCxnSpPr/>
            <p:nvPr/>
          </p:nvCxnSpPr>
          <p:spPr>
            <a:xfrm flipH="1" rot="10800000">
              <a:off x="10014394" y="3158867"/>
              <a:ext cx="1032600" cy="1032900"/>
            </a:xfrm>
            <a:prstGeom prst="straightConnector1">
              <a:avLst/>
            </a:prstGeom>
            <a:noFill/>
            <a:ln cap="flat" cmpd="sng" w="9525">
              <a:solidFill>
                <a:srgbClr val="9DD7EE"/>
              </a:solidFill>
              <a:prstDash val="solid"/>
              <a:miter lim="800000"/>
              <a:headEnd len="sm" w="sm" type="none"/>
              <a:tailEnd len="sm" w="sm" type="none"/>
            </a:ln>
          </p:spPr>
        </p:cxnSp>
        <p:cxnSp>
          <p:nvCxnSpPr>
            <p:cNvPr id="283" name="Google Shape;283;p13"/>
            <p:cNvCxnSpPr/>
            <p:nvPr/>
          </p:nvCxnSpPr>
          <p:spPr>
            <a:xfrm flipH="1" rot="10800000">
              <a:off x="10020081" y="1961351"/>
              <a:ext cx="1191900" cy="454500"/>
            </a:xfrm>
            <a:prstGeom prst="straightConnector1">
              <a:avLst/>
            </a:prstGeom>
            <a:noFill/>
            <a:ln cap="flat" cmpd="sng" w="9525">
              <a:solidFill>
                <a:srgbClr val="9DD7EE"/>
              </a:solidFill>
              <a:prstDash val="solid"/>
              <a:miter lim="800000"/>
              <a:headEnd len="sm" w="sm" type="none"/>
              <a:tailEnd len="sm" w="sm" type="none"/>
            </a:ln>
          </p:spPr>
        </p:cxnSp>
        <p:cxnSp>
          <p:nvCxnSpPr>
            <p:cNvPr id="284" name="Google Shape;284;p13"/>
            <p:cNvCxnSpPr/>
            <p:nvPr/>
          </p:nvCxnSpPr>
          <p:spPr>
            <a:xfrm flipH="1">
              <a:off x="11052684" y="1961209"/>
              <a:ext cx="159300" cy="1197600"/>
            </a:xfrm>
            <a:prstGeom prst="straightConnector1">
              <a:avLst/>
            </a:prstGeom>
            <a:noFill/>
            <a:ln cap="flat" cmpd="sng" w="9525">
              <a:solidFill>
                <a:srgbClr val="9DD7EE"/>
              </a:solidFill>
              <a:prstDash val="solid"/>
              <a:miter lim="800000"/>
              <a:headEnd len="sm" w="sm" type="none"/>
              <a:tailEnd len="sm" w="sm" type="none"/>
            </a:ln>
          </p:spPr>
        </p:cxnSp>
        <p:cxnSp>
          <p:nvCxnSpPr>
            <p:cNvPr id="285" name="Google Shape;285;p13"/>
            <p:cNvCxnSpPr/>
            <p:nvPr/>
          </p:nvCxnSpPr>
          <p:spPr>
            <a:xfrm>
              <a:off x="9904075" y="1501451"/>
              <a:ext cx="116100" cy="914400"/>
            </a:xfrm>
            <a:prstGeom prst="straightConnector1">
              <a:avLst/>
            </a:prstGeom>
            <a:noFill/>
            <a:ln cap="flat" cmpd="sng" w="9525">
              <a:solidFill>
                <a:srgbClr val="9DD7EE"/>
              </a:solidFill>
              <a:prstDash val="solid"/>
              <a:miter lim="800000"/>
              <a:headEnd len="sm" w="sm" type="none"/>
              <a:tailEnd len="sm" w="sm" type="none"/>
            </a:ln>
          </p:spPr>
        </p:cxnSp>
        <p:cxnSp>
          <p:nvCxnSpPr>
            <p:cNvPr id="286" name="Google Shape;286;p13"/>
            <p:cNvCxnSpPr/>
            <p:nvPr/>
          </p:nvCxnSpPr>
          <p:spPr>
            <a:xfrm rot="10800000">
              <a:off x="8417576" y="3605027"/>
              <a:ext cx="343500" cy="3300"/>
            </a:xfrm>
            <a:prstGeom prst="straightConnector1">
              <a:avLst/>
            </a:prstGeom>
            <a:noFill/>
            <a:ln cap="flat" cmpd="sng" w="9525">
              <a:solidFill>
                <a:srgbClr val="9DD7EE"/>
              </a:solidFill>
              <a:prstDash val="solid"/>
              <a:miter lim="800000"/>
              <a:headEnd len="sm" w="sm" type="none"/>
              <a:tailEnd len="sm" w="sm" type="none"/>
            </a:ln>
          </p:spPr>
        </p:cxnSp>
        <p:cxnSp>
          <p:nvCxnSpPr>
            <p:cNvPr id="287" name="Google Shape;287;p13"/>
            <p:cNvCxnSpPr/>
            <p:nvPr/>
          </p:nvCxnSpPr>
          <p:spPr>
            <a:xfrm>
              <a:off x="8764487" y="1040840"/>
              <a:ext cx="346800" cy="475500"/>
            </a:xfrm>
            <a:prstGeom prst="straightConnector1">
              <a:avLst/>
            </a:prstGeom>
            <a:noFill/>
            <a:ln cap="flat" cmpd="sng" w="9525">
              <a:solidFill>
                <a:srgbClr val="9DD7EE"/>
              </a:solidFill>
              <a:prstDash val="solid"/>
              <a:miter lim="800000"/>
              <a:headEnd len="sm" w="sm" type="none"/>
              <a:tailEnd len="sm" w="sm" type="none"/>
            </a:ln>
          </p:spPr>
        </p:cxnSp>
        <p:cxnSp>
          <p:nvCxnSpPr>
            <p:cNvPr id="288" name="Google Shape;288;p13"/>
            <p:cNvCxnSpPr/>
            <p:nvPr/>
          </p:nvCxnSpPr>
          <p:spPr>
            <a:xfrm flipH="1" rot="10800000">
              <a:off x="8423292" y="1040778"/>
              <a:ext cx="329700" cy="1568700"/>
            </a:xfrm>
            <a:prstGeom prst="straightConnector1">
              <a:avLst/>
            </a:prstGeom>
            <a:noFill/>
            <a:ln cap="flat" cmpd="sng" w="9525">
              <a:solidFill>
                <a:srgbClr val="9DD7EE"/>
              </a:solidFill>
              <a:prstDash val="solid"/>
              <a:miter lim="800000"/>
              <a:headEnd len="sm" w="sm" type="none"/>
              <a:tailEnd len="sm" w="sm" type="none"/>
            </a:ln>
          </p:spPr>
        </p:cxnSp>
        <p:cxnSp>
          <p:nvCxnSpPr>
            <p:cNvPr id="289" name="Google Shape;289;p13"/>
            <p:cNvCxnSpPr/>
            <p:nvPr/>
          </p:nvCxnSpPr>
          <p:spPr>
            <a:xfrm flipH="1" rot="10800000">
              <a:off x="8761075" y="734577"/>
              <a:ext cx="1941300" cy="321900"/>
            </a:xfrm>
            <a:prstGeom prst="straightConnector1">
              <a:avLst/>
            </a:prstGeom>
            <a:noFill/>
            <a:ln cap="flat" cmpd="sng" w="9525">
              <a:solidFill>
                <a:srgbClr val="9DD7EE"/>
              </a:solidFill>
              <a:prstDash val="solid"/>
              <a:miter lim="800000"/>
              <a:headEnd len="sm" w="sm" type="none"/>
              <a:tailEnd len="sm" w="sm" type="none"/>
            </a:ln>
          </p:spPr>
        </p:cxnSp>
        <p:cxnSp>
          <p:nvCxnSpPr>
            <p:cNvPr id="290" name="Google Shape;290;p13"/>
            <p:cNvCxnSpPr/>
            <p:nvPr/>
          </p:nvCxnSpPr>
          <p:spPr>
            <a:xfrm flipH="1">
              <a:off x="8411893" y="2609478"/>
              <a:ext cx="11400" cy="995700"/>
            </a:xfrm>
            <a:prstGeom prst="straightConnector1">
              <a:avLst/>
            </a:prstGeom>
            <a:noFill/>
            <a:ln cap="flat" cmpd="sng" w="9525">
              <a:solidFill>
                <a:srgbClr val="9DD7EE"/>
              </a:solidFill>
              <a:prstDash val="solid"/>
              <a:miter lim="800000"/>
              <a:headEnd len="sm" w="sm" type="none"/>
              <a:tailEnd len="sm" w="sm" type="none"/>
            </a:ln>
          </p:spPr>
        </p:cxnSp>
      </p:grpSp>
      <p:grpSp>
        <p:nvGrpSpPr>
          <p:cNvPr id="291" name="Google Shape;291;p13"/>
          <p:cNvGrpSpPr/>
          <p:nvPr/>
        </p:nvGrpSpPr>
        <p:grpSpPr>
          <a:xfrm rot="-2178615">
            <a:off x="10765086" y="43452"/>
            <a:ext cx="412809" cy="404035"/>
            <a:chOff x="8411893" y="701065"/>
            <a:chExt cx="2800091" cy="3490702"/>
          </a:xfrm>
        </p:grpSpPr>
        <p:cxnSp>
          <p:nvCxnSpPr>
            <p:cNvPr id="292" name="Google Shape;292;p13"/>
            <p:cNvCxnSpPr/>
            <p:nvPr/>
          </p:nvCxnSpPr>
          <p:spPr>
            <a:xfrm>
              <a:off x="9105681" y="1504009"/>
              <a:ext cx="914400" cy="914400"/>
            </a:xfrm>
            <a:prstGeom prst="straightConnector1">
              <a:avLst/>
            </a:prstGeom>
            <a:noFill/>
            <a:ln cap="flat" cmpd="sng" w="9525">
              <a:solidFill>
                <a:srgbClr val="9DD7EE"/>
              </a:solidFill>
              <a:prstDash val="solid"/>
              <a:miter lim="800000"/>
              <a:headEnd len="sm" w="sm" type="none"/>
              <a:tailEnd len="sm" w="sm" type="none"/>
            </a:ln>
          </p:spPr>
        </p:cxnSp>
        <p:cxnSp>
          <p:nvCxnSpPr>
            <p:cNvPr id="293" name="Google Shape;293;p13"/>
            <p:cNvCxnSpPr/>
            <p:nvPr/>
          </p:nvCxnSpPr>
          <p:spPr>
            <a:xfrm flipH="1" rot="10800000">
              <a:off x="8423293" y="2418378"/>
              <a:ext cx="1596900" cy="191100"/>
            </a:xfrm>
            <a:prstGeom prst="straightConnector1">
              <a:avLst/>
            </a:prstGeom>
            <a:noFill/>
            <a:ln cap="flat" cmpd="sng" w="9525">
              <a:solidFill>
                <a:srgbClr val="9DD7EE"/>
              </a:solidFill>
              <a:prstDash val="solid"/>
              <a:miter lim="800000"/>
              <a:headEnd len="sm" w="sm" type="none"/>
              <a:tailEnd len="sm" w="sm" type="none"/>
            </a:ln>
          </p:spPr>
        </p:cxnSp>
        <p:cxnSp>
          <p:nvCxnSpPr>
            <p:cNvPr id="294" name="Google Shape;294;p13"/>
            <p:cNvCxnSpPr/>
            <p:nvPr/>
          </p:nvCxnSpPr>
          <p:spPr>
            <a:xfrm flipH="1" rot="10800000">
              <a:off x="8423293" y="1503978"/>
              <a:ext cx="682500" cy="1105500"/>
            </a:xfrm>
            <a:prstGeom prst="straightConnector1">
              <a:avLst/>
            </a:prstGeom>
            <a:noFill/>
            <a:ln cap="flat" cmpd="sng" w="9525">
              <a:solidFill>
                <a:srgbClr val="9DD7EE"/>
              </a:solidFill>
              <a:prstDash val="solid"/>
              <a:miter lim="800000"/>
              <a:headEnd len="sm" w="sm" type="none"/>
              <a:tailEnd len="sm" w="sm" type="none"/>
            </a:ln>
          </p:spPr>
        </p:cxnSp>
        <p:cxnSp>
          <p:nvCxnSpPr>
            <p:cNvPr id="295" name="Google Shape;295;p13"/>
            <p:cNvCxnSpPr/>
            <p:nvPr/>
          </p:nvCxnSpPr>
          <p:spPr>
            <a:xfrm>
              <a:off x="10702469" y="701066"/>
              <a:ext cx="509400" cy="1260000"/>
            </a:xfrm>
            <a:prstGeom prst="straightConnector1">
              <a:avLst/>
            </a:prstGeom>
            <a:noFill/>
            <a:ln cap="flat" cmpd="sng" w="9525">
              <a:solidFill>
                <a:srgbClr val="9DD7EE"/>
              </a:solidFill>
              <a:prstDash val="solid"/>
              <a:miter lim="800000"/>
              <a:headEnd len="sm" w="sm" type="none"/>
              <a:tailEnd len="sm" w="sm" type="none"/>
            </a:ln>
          </p:spPr>
        </p:cxnSp>
        <p:cxnSp>
          <p:nvCxnSpPr>
            <p:cNvPr id="296" name="Google Shape;296;p13"/>
            <p:cNvCxnSpPr/>
            <p:nvPr/>
          </p:nvCxnSpPr>
          <p:spPr>
            <a:xfrm flipH="1" rot="10800000">
              <a:off x="10020081" y="701209"/>
              <a:ext cx="682500" cy="1717200"/>
            </a:xfrm>
            <a:prstGeom prst="straightConnector1">
              <a:avLst/>
            </a:prstGeom>
            <a:noFill/>
            <a:ln cap="flat" cmpd="sng" w="9525">
              <a:solidFill>
                <a:srgbClr val="9DD7EE"/>
              </a:solidFill>
              <a:prstDash val="solid"/>
              <a:miter lim="800000"/>
              <a:headEnd len="sm" w="sm" type="none"/>
              <a:tailEnd len="sm" w="sm" type="none"/>
            </a:ln>
          </p:spPr>
        </p:cxnSp>
        <p:cxnSp>
          <p:nvCxnSpPr>
            <p:cNvPr id="297" name="Google Shape;297;p13"/>
            <p:cNvCxnSpPr/>
            <p:nvPr/>
          </p:nvCxnSpPr>
          <p:spPr>
            <a:xfrm flipH="1" rot="10800000">
              <a:off x="9105681" y="701209"/>
              <a:ext cx="1596900" cy="802800"/>
            </a:xfrm>
            <a:prstGeom prst="straightConnector1">
              <a:avLst/>
            </a:prstGeom>
            <a:noFill/>
            <a:ln cap="flat" cmpd="sng" w="9525">
              <a:solidFill>
                <a:srgbClr val="9DD7EE"/>
              </a:solidFill>
              <a:prstDash val="solid"/>
              <a:miter lim="800000"/>
              <a:headEnd len="sm" w="sm" type="none"/>
              <a:tailEnd len="sm" w="sm" type="none"/>
            </a:ln>
          </p:spPr>
        </p:cxnSp>
        <p:cxnSp>
          <p:nvCxnSpPr>
            <p:cNvPr id="298" name="Google Shape;298;p13"/>
            <p:cNvCxnSpPr/>
            <p:nvPr/>
          </p:nvCxnSpPr>
          <p:spPr>
            <a:xfrm flipH="1" rot="10800000">
              <a:off x="8764487" y="2415983"/>
              <a:ext cx="1255500" cy="1194900"/>
            </a:xfrm>
            <a:prstGeom prst="straightConnector1">
              <a:avLst/>
            </a:prstGeom>
            <a:noFill/>
            <a:ln cap="flat" cmpd="sng" w="9525">
              <a:solidFill>
                <a:srgbClr val="9DD7EE"/>
              </a:solidFill>
              <a:prstDash val="solid"/>
              <a:miter lim="800000"/>
              <a:headEnd len="sm" w="sm" type="none"/>
              <a:tailEnd len="sm" w="sm" type="none"/>
            </a:ln>
          </p:spPr>
        </p:cxnSp>
        <p:cxnSp>
          <p:nvCxnSpPr>
            <p:cNvPr id="299" name="Google Shape;299;p13"/>
            <p:cNvCxnSpPr/>
            <p:nvPr/>
          </p:nvCxnSpPr>
          <p:spPr>
            <a:xfrm>
              <a:off x="8423293" y="2609478"/>
              <a:ext cx="341100" cy="1001400"/>
            </a:xfrm>
            <a:prstGeom prst="straightConnector1">
              <a:avLst/>
            </a:prstGeom>
            <a:noFill/>
            <a:ln cap="flat" cmpd="sng" w="9525">
              <a:solidFill>
                <a:srgbClr val="9DD7EE"/>
              </a:solidFill>
              <a:prstDash val="solid"/>
              <a:miter lim="800000"/>
              <a:headEnd len="sm" w="sm" type="none"/>
              <a:tailEnd len="sm" w="sm" type="none"/>
            </a:ln>
          </p:spPr>
        </p:cxnSp>
        <p:cxnSp>
          <p:nvCxnSpPr>
            <p:cNvPr id="300" name="Google Shape;300;p13"/>
            <p:cNvCxnSpPr/>
            <p:nvPr/>
          </p:nvCxnSpPr>
          <p:spPr>
            <a:xfrm rot="10800000">
              <a:off x="10020081" y="2415767"/>
              <a:ext cx="0" cy="1776000"/>
            </a:xfrm>
            <a:prstGeom prst="straightConnector1">
              <a:avLst/>
            </a:prstGeom>
            <a:noFill/>
            <a:ln cap="flat" cmpd="sng" w="9525">
              <a:solidFill>
                <a:srgbClr val="9DD7EE"/>
              </a:solidFill>
              <a:prstDash val="solid"/>
              <a:miter lim="800000"/>
              <a:headEnd len="sm" w="sm" type="none"/>
              <a:tailEnd len="sm" w="sm" type="none"/>
            </a:ln>
          </p:spPr>
        </p:cxnSp>
        <p:cxnSp>
          <p:nvCxnSpPr>
            <p:cNvPr id="301" name="Google Shape;301;p13"/>
            <p:cNvCxnSpPr/>
            <p:nvPr/>
          </p:nvCxnSpPr>
          <p:spPr>
            <a:xfrm>
              <a:off x="10020081" y="2418409"/>
              <a:ext cx="1026900" cy="740400"/>
            </a:xfrm>
            <a:prstGeom prst="straightConnector1">
              <a:avLst/>
            </a:prstGeom>
            <a:noFill/>
            <a:ln cap="flat" cmpd="sng" w="9525">
              <a:solidFill>
                <a:srgbClr val="9DD7EE"/>
              </a:solidFill>
              <a:prstDash val="solid"/>
              <a:miter lim="800000"/>
              <a:headEnd len="sm" w="sm" type="none"/>
              <a:tailEnd len="sm" w="sm" type="none"/>
            </a:ln>
          </p:spPr>
        </p:cxnSp>
        <p:cxnSp>
          <p:nvCxnSpPr>
            <p:cNvPr id="302" name="Google Shape;302;p13"/>
            <p:cNvCxnSpPr/>
            <p:nvPr/>
          </p:nvCxnSpPr>
          <p:spPr>
            <a:xfrm>
              <a:off x="9111368" y="1501451"/>
              <a:ext cx="792600" cy="15300"/>
            </a:xfrm>
            <a:prstGeom prst="straightConnector1">
              <a:avLst/>
            </a:prstGeom>
            <a:noFill/>
            <a:ln cap="flat" cmpd="sng" w="9525">
              <a:solidFill>
                <a:srgbClr val="9DD7EE"/>
              </a:solidFill>
              <a:prstDash val="solid"/>
              <a:miter lim="800000"/>
              <a:headEnd len="sm" w="sm" type="none"/>
              <a:tailEnd len="sm" w="sm" type="none"/>
            </a:ln>
          </p:spPr>
        </p:cxnSp>
        <p:cxnSp>
          <p:nvCxnSpPr>
            <p:cNvPr id="303" name="Google Shape;303;p13"/>
            <p:cNvCxnSpPr/>
            <p:nvPr/>
          </p:nvCxnSpPr>
          <p:spPr>
            <a:xfrm flipH="1">
              <a:off x="9904169" y="701065"/>
              <a:ext cx="798300" cy="815100"/>
            </a:xfrm>
            <a:prstGeom prst="straightConnector1">
              <a:avLst/>
            </a:prstGeom>
            <a:noFill/>
            <a:ln cap="flat" cmpd="sng" w="9525">
              <a:solidFill>
                <a:srgbClr val="9DD7EE"/>
              </a:solidFill>
              <a:prstDash val="solid"/>
              <a:miter lim="800000"/>
              <a:headEnd len="sm" w="sm" type="none"/>
              <a:tailEnd len="sm" w="sm" type="none"/>
            </a:ln>
          </p:spPr>
        </p:cxnSp>
        <p:cxnSp>
          <p:nvCxnSpPr>
            <p:cNvPr id="304" name="Google Shape;304;p13"/>
            <p:cNvCxnSpPr/>
            <p:nvPr/>
          </p:nvCxnSpPr>
          <p:spPr>
            <a:xfrm>
              <a:off x="8764487" y="3610883"/>
              <a:ext cx="1249800" cy="580800"/>
            </a:xfrm>
            <a:prstGeom prst="straightConnector1">
              <a:avLst/>
            </a:prstGeom>
            <a:noFill/>
            <a:ln cap="flat" cmpd="sng" w="9525">
              <a:solidFill>
                <a:srgbClr val="9DD7EE"/>
              </a:solidFill>
              <a:prstDash val="solid"/>
              <a:miter lim="800000"/>
              <a:headEnd len="sm" w="sm" type="none"/>
              <a:tailEnd len="sm" w="sm" type="none"/>
            </a:ln>
          </p:spPr>
        </p:cxnSp>
        <p:cxnSp>
          <p:nvCxnSpPr>
            <p:cNvPr id="305" name="Google Shape;305;p13"/>
            <p:cNvCxnSpPr/>
            <p:nvPr/>
          </p:nvCxnSpPr>
          <p:spPr>
            <a:xfrm flipH="1" rot="10800000">
              <a:off x="10014394" y="3158867"/>
              <a:ext cx="1032600" cy="1032900"/>
            </a:xfrm>
            <a:prstGeom prst="straightConnector1">
              <a:avLst/>
            </a:prstGeom>
            <a:noFill/>
            <a:ln cap="flat" cmpd="sng" w="9525">
              <a:solidFill>
                <a:srgbClr val="9DD7EE"/>
              </a:solidFill>
              <a:prstDash val="solid"/>
              <a:miter lim="800000"/>
              <a:headEnd len="sm" w="sm" type="none"/>
              <a:tailEnd len="sm" w="sm" type="none"/>
            </a:ln>
          </p:spPr>
        </p:cxnSp>
        <p:cxnSp>
          <p:nvCxnSpPr>
            <p:cNvPr id="306" name="Google Shape;306;p13"/>
            <p:cNvCxnSpPr/>
            <p:nvPr/>
          </p:nvCxnSpPr>
          <p:spPr>
            <a:xfrm flipH="1" rot="10800000">
              <a:off x="10020081" y="1961351"/>
              <a:ext cx="1191900" cy="454500"/>
            </a:xfrm>
            <a:prstGeom prst="straightConnector1">
              <a:avLst/>
            </a:prstGeom>
            <a:noFill/>
            <a:ln cap="flat" cmpd="sng" w="9525">
              <a:solidFill>
                <a:srgbClr val="9DD7EE"/>
              </a:solidFill>
              <a:prstDash val="solid"/>
              <a:miter lim="800000"/>
              <a:headEnd len="sm" w="sm" type="none"/>
              <a:tailEnd len="sm" w="sm" type="none"/>
            </a:ln>
          </p:spPr>
        </p:cxnSp>
        <p:cxnSp>
          <p:nvCxnSpPr>
            <p:cNvPr id="307" name="Google Shape;307;p13"/>
            <p:cNvCxnSpPr/>
            <p:nvPr/>
          </p:nvCxnSpPr>
          <p:spPr>
            <a:xfrm flipH="1">
              <a:off x="11052684" y="1961209"/>
              <a:ext cx="159300" cy="1197600"/>
            </a:xfrm>
            <a:prstGeom prst="straightConnector1">
              <a:avLst/>
            </a:prstGeom>
            <a:noFill/>
            <a:ln cap="flat" cmpd="sng" w="9525">
              <a:solidFill>
                <a:srgbClr val="9DD7EE"/>
              </a:solidFill>
              <a:prstDash val="solid"/>
              <a:miter lim="800000"/>
              <a:headEnd len="sm" w="sm" type="none"/>
              <a:tailEnd len="sm" w="sm" type="none"/>
            </a:ln>
          </p:spPr>
        </p:cxnSp>
        <p:cxnSp>
          <p:nvCxnSpPr>
            <p:cNvPr id="308" name="Google Shape;308;p13"/>
            <p:cNvCxnSpPr/>
            <p:nvPr/>
          </p:nvCxnSpPr>
          <p:spPr>
            <a:xfrm>
              <a:off x="9904075" y="1501451"/>
              <a:ext cx="116100" cy="914400"/>
            </a:xfrm>
            <a:prstGeom prst="straightConnector1">
              <a:avLst/>
            </a:prstGeom>
            <a:noFill/>
            <a:ln cap="flat" cmpd="sng" w="9525">
              <a:solidFill>
                <a:srgbClr val="9DD7EE"/>
              </a:solidFill>
              <a:prstDash val="solid"/>
              <a:miter lim="800000"/>
              <a:headEnd len="sm" w="sm" type="none"/>
              <a:tailEnd len="sm" w="sm" type="none"/>
            </a:ln>
          </p:spPr>
        </p:cxnSp>
        <p:cxnSp>
          <p:nvCxnSpPr>
            <p:cNvPr id="309" name="Google Shape;309;p13"/>
            <p:cNvCxnSpPr/>
            <p:nvPr/>
          </p:nvCxnSpPr>
          <p:spPr>
            <a:xfrm rot="10800000">
              <a:off x="8417576" y="3605027"/>
              <a:ext cx="343500" cy="3300"/>
            </a:xfrm>
            <a:prstGeom prst="straightConnector1">
              <a:avLst/>
            </a:prstGeom>
            <a:noFill/>
            <a:ln cap="flat" cmpd="sng" w="9525">
              <a:solidFill>
                <a:srgbClr val="9DD7EE"/>
              </a:solidFill>
              <a:prstDash val="solid"/>
              <a:miter lim="800000"/>
              <a:headEnd len="sm" w="sm" type="none"/>
              <a:tailEnd len="sm" w="sm" type="none"/>
            </a:ln>
          </p:spPr>
        </p:cxnSp>
        <p:cxnSp>
          <p:nvCxnSpPr>
            <p:cNvPr id="310" name="Google Shape;310;p13"/>
            <p:cNvCxnSpPr/>
            <p:nvPr/>
          </p:nvCxnSpPr>
          <p:spPr>
            <a:xfrm>
              <a:off x="8764487" y="1040840"/>
              <a:ext cx="346800" cy="475500"/>
            </a:xfrm>
            <a:prstGeom prst="straightConnector1">
              <a:avLst/>
            </a:prstGeom>
            <a:noFill/>
            <a:ln cap="flat" cmpd="sng" w="9525">
              <a:solidFill>
                <a:srgbClr val="9DD7EE"/>
              </a:solidFill>
              <a:prstDash val="solid"/>
              <a:miter lim="800000"/>
              <a:headEnd len="sm" w="sm" type="none"/>
              <a:tailEnd len="sm" w="sm" type="none"/>
            </a:ln>
          </p:spPr>
        </p:cxnSp>
        <p:cxnSp>
          <p:nvCxnSpPr>
            <p:cNvPr id="311" name="Google Shape;311;p13"/>
            <p:cNvCxnSpPr/>
            <p:nvPr/>
          </p:nvCxnSpPr>
          <p:spPr>
            <a:xfrm flipH="1" rot="10800000">
              <a:off x="8423292" y="1040778"/>
              <a:ext cx="329700" cy="1568700"/>
            </a:xfrm>
            <a:prstGeom prst="straightConnector1">
              <a:avLst/>
            </a:prstGeom>
            <a:noFill/>
            <a:ln cap="flat" cmpd="sng" w="9525">
              <a:solidFill>
                <a:srgbClr val="9DD7EE"/>
              </a:solidFill>
              <a:prstDash val="solid"/>
              <a:miter lim="800000"/>
              <a:headEnd len="sm" w="sm" type="none"/>
              <a:tailEnd len="sm" w="sm" type="none"/>
            </a:ln>
          </p:spPr>
        </p:cxnSp>
        <p:cxnSp>
          <p:nvCxnSpPr>
            <p:cNvPr id="312" name="Google Shape;312;p13"/>
            <p:cNvCxnSpPr/>
            <p:nvPr/>
          </p:nvCxnSpPr>
          <p:spPr>
            <a:xfrm flipH="1" rot="10800000">
              <a:off x="8761075" y="734577"/>
              <a:ext cx="1941300" cy="321900"/>
            </a:xfrm>
            <a:prstGeom prst="straightConnector1">
              <a:avLst/>
            </a:prstGeom>
            <a:noFill/>
            <a:ln cap="flat" cmpd="sng" w="9525">
              <a:solidFill>
                <a:srgbClr val="9DD7EE"/>
              </a:solidFill>
              <a:prstDash val="solid"/>
              <a:miter lim="800000"/>
              <a:headEnd len="sm" w="sm" type="none"/>
              <a:tailEnd len="sm" w="sm" type="none"/>
            </a:ln>
          </p:spPr>
        </p:cxnSp>
        <p:cxnSp>
          <p:nvCxnSpPr>
            <p:cNvPr id="313" name="Google Shape;313;p13"/>
            <p:cNvCxnSpPr/>
            <p:nvPr/>
          </p:nvCxnSpPr>
          <p:spPr>
            <a:xfrm flipH="1">
              <a:off x="8411893" y="2609478"/>
              <a:ext cx="11400" cy="995700"/>
            </a:xfrm>
            <a:prstGeom prst="straightConnector1">
              <a:avLst/>
            </a:prstGeom>
            <a:noFill/>
            <a:ln cap="flat" cmpd="sng" w="9525">
              <a:solidFill>
                <a:srgbClr val="9DD7EE"/>
              </a:solidFill>
              <a:prstDash val="solid"/>
              <a:miter lim="800000"/>
              <a:headEnd len="sm" w="sm" type="none"/>
              <a:tailEnd len="sm" w="sm" type="none"/>
            </a:ln>
          </p:spPr>
        </p:cxnSp>
      </p:grpSp>
      <p:sp>
        <p:nvSpPr>
          <p:cNvPr id="314" name="Google Shape;314;p13"/>
          <p:cNvSpPr/>
          <p:nvPr/>
        </p:nvSpPr>
        <p:spPr>
          <a:xfrm>
            <a:off x="11445923" y="0"/>
            <a:ext cx="372900" cy="2552400"/>
          </a:xfrm>
          <a:prstGeom prst="rect">
            <a:avLst/>
          </a:prstGeom>
          <a:solidFill>
            <a:srgbClr val="229E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5" name="Google Shape;315;p13"/>
          <p:cNvSpPr/>
          <p:nvPr/>
        </p:nvSpPr>
        <p:spPr>
          <a:xfrm>
            <a:off x="11818961" y="0"/>
            <a:ext cx="372900" cy="2552400"/>
          </a:xfrm>
          <a:prstGeom prst="rect">
            <a:avLst/>
          </a:prstGeom>
          <a:solidFill>
            <a:srgbClr val="17698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Images &amp; Contents Layout">
  <p:cSld name="14_Images &amp; Contents Layout">
    <p:spTree>
      <p:nvGrpSpPr>
        <p:cNvPr id="316" name="Shape 316"/>
        <p:cNvGrpSpPr/>
        <p:nvPr/>
      </p:nvGrpSpPr>
      <p:grpSpPr>
        <a:xfrm>
          <a:off x="0" y="0"/>
          <a:ext cx="0" cy="0"/>
          <a:chOff x="0" y="0"/>
          <a:chExt cx="0" cy="0"/>
        </a:xfrm>
      </p:grpSpPr>
      <p:sp>
        <p:nvSpPr>
          <p:cNvPr id="317" name="Google Shape;317;p14"/>
          <p:cNvSpPr/>
          <p:nvPr>
            <p:ph idx="2" type="pic"/>
          </p:nvPr>
        </p:nvSpPr>
        <p:spPr>
          <a:xfrm>
            <a:off x="280706" y="395209"/>
            <a:ext cx="11617200" cy="29088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318" name="Google Shape;318;p14"/>
          <p:cNvSpPr/>
          <p:nvPr>
            <p:ph idx="3" type="pic"/>
          </p:nvPr>
        </p:nvSpPr>
        <p:spPr>
          <a:xfrm>
            <a:off x="858527" y="2695539"/>
            <a:ext cx="2161500" cy="2160300"/>
          </a:xfrm>
          <a:prstGeom prst="rect">
            <a:avLst/>
          </a:prstGeom>
          <a:solidFill>
            <a:srgbClr val="F2F2F2"/>
          </a:solidFill>
          <a:ln cap="flat" cmpd="sng" w="127000">
            <a:solidFill>
              <a:schemeClr val="lt1"/>
            </a:solidFill>
            <a:prstDash val="solid"/>
            <a:round/>
            <a:headEnd len="sm" w="sm" type="none"/>
            <a:tailEnd len="sm" w="sm" type="none"/>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319" name="Google Shape;319;p14"/>
          <p:cNvSpPr/>
          <p:nvPr>
            <p:ph idx="4" type="pic"/>
          </p:nvPr>
        </p:nvSpPr>
        <p:spPr>
          <a:xfrm>
            <a:off x="3628466" y="2695539"/>
            <a:ext cx="2161500" cy="2160300"/>
          </a:xfrm>
          <a:prstGeom prst="rect">
            <a:avLst/>
          </a:prstGeom>
          <a:solidFill>
            <a:srgbClr val="F2F2F2"/>
          </a:solidFill>
          <a:ln cap="flat" cmpd="sng" w="127000">
            <a:solidFill>
              <a:schemeClr val="lt1"/>
            </a:solidFill>
            <a:prstDash val="solid"/>
            <a:round/>
            <a:headEnd len="sm" w="sm" type="none"/>
            <a:tailEnd len="sm" w="sm" type="none"/>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320" name="Google Shape;320;p14"/>
          <p:cNvSpPr/>
          <p:nvPr>
            <p:ph idx="5" type="pic"/>
          </p:nvPr>
        </p:nvSpPr>
        <p:spPr>
          <a:xfrm>
            <a:off x="6398405" y="2695539"/>
            <a:ext cx="2161500" cy="2160300"/>
          </a:xfrm>
          <a:prstGeom prst="rect">
            <a:avLst/>
          </a:prstGeom>
          <a:solidFill>
            <a:srgbClr val="F2F2F2"/>
          </a:solidFill>
          <a:ln cap="flat" cmpd="sng" w="127000">
            <a:solidFill>
              <a:schemeClr val="lt1"/>
            </a:solidFill>
            <a:prstDash val="solid"/>
            <a:round/>
            <a:headEnd len="sm" w="sm" type="none"/>
            <a:tailEnd len="sm" w="sm" type="none"/>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321" name="Google Shape;321;p14"/>
          <p:cNvSpPr/>
          <p:nvPr>
            <p:ph idx="6" type="pic"/>
          </p:nvPr>
        </p:nvSpPr>
        <p:spPr>
          <a:xfrm>
            <a:off x="9168343" y="2695539"/>
            <a:ext cx="2161500" cy="2160300"/>
          </a:xfrm>
          <a:prstGeom prst="rect">
            <a:avLst/>
          </a:prstGeom>
          <a:solidFill>
            <a:srgbClr val="F2F2F2"/>
          </a:solidFill>
          <a:ln cap="flat" cmpd="sng" w="127000">
            <a:solidFill>
              <a:schemeClr val="lt1"/>
            </a:solidFill>
            <a:prstDash val="solid"/>
            <a:round/>
            <a:headEnd len="sm" w="sm" type="none"/>
            <a:tailEnd len="sm" w="sm" type="none"/>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322" name="Shape 322"/>
        <p:cNvGrpSpPr/>
        <p:nvPr/>
      </p:nvGrpSpPr>
      <p:grpSpPr>
        <a:xfrm>
          <a:off x="0" y="0"/>
          <a:ext cx="0" cy="0"/>
          <a:chOff x="0" y="0"/>
          <a:chExt cx="0" cy="0"/>
        </a:xfrm>
      </p:grpSpPr>
      <p:pic>
        <p:nvPicPr>
          <p:cNvPr id="323" name="Google Shape;323;p15"/>
          <p:cNvPicPr preferRelativeResize="0"/>
          <p:nvPr/>
        </p:nvPicPr>
        <p:blipFill rotWithShape="1">
          <a:blip r:embed="rId2">
            <a:alphaModFix/>
          </a:blip>
          <a:srcRect b="0" l="31883" r="25713" t="8096"/>
          <a:stretch/>
        </p:blipFill>
        <p:spPr>
          <a:xfrm>
            <a:off x="0" y="0"/>
            <a:ext cx="6100332" cy="6857999"/>
          </a:xfrm>
          <a:prstGeom prst="rect">
            <a:avLst/>
          </a:prstGeom>
          <a:noFill/>
          <a:ln>
            <a:noFill/>
          </a:ln>
        </p:spPr>
      </p:pic>
      <p:sp>
        <p:nvSpPr>
          <p:cNvPr id="324" name="Google Shape;324;p15"/>
          <p:cNvSpPr/>
          <p:nvPr/>
        </p:nvSpPr>
        <p:spPr>
          <a:xfrm>
            <a:off x="-100" y="0"/>
            <a:ext cx="6096000" cy="6858000"/>
          </a:xfrm>
          <a:prstGeom prst="rect">
            <a:avLst/>
          </a:prstGeom>
          <a:solidFill>
            <a:srgbClr val="178D7D">
              <a:alpha val="680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325" name="Google Shape;325;p15"/>
          <p:cNvGrpSpPr/>
          <p:nvPr/>
        </p:nvGrpSpPr>
        <p:grpSpPr>
          <a:xfrm>
            <a:off x="1107036" y="1588427"/>
            <a:ext cx="994316" cy="61102"/>
            <a:chOff x="4580561" y="2589004"/>
            <a:chExt cx="1064464" cy="25200"/>
          </a:xfrm>
        </p:grpSpPr>
        <p:sp>
          <p:nvSpPr>
            <p:cNvPr id="326" name="Google Shape;326;p15"/>
            <p:cNvSpPr/>
            <p:nvPr/>
          </p:nvSpPr>
          <p:spPr>
            <a:xfrm rot="-5400000">
              <a:off x="5366325" y="2335504"/>
              <a:ext cx="25200" cy="5322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7" name="Google Shape;327;p15"/>
            <p:cNvSpPr/>
            <p:nvPr/>
          </p:nvSpPr>
          <p:spPr>
            <a:xfrm rot="-5400000">
              <a:off x="4836311" y="2333254"/>
              <a:ext cx="25200" cy="5367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28" name="Google Shape;328;p15"/>
          <p:cNvSpPr txBox="1"/>
          <p:nvPr>
            <p:ph type="title"/>
          </p:nvPr>
        </p:nvSpPr>
        <p:spPr>
          <a:xfrm>
            <a:off x="973333" y="1758200"/>
            <a:ext cx="4401300" cy="22497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FFFFFF"/>
              </a:buClr>
              <a:buSzPts val="4000"/>
              <a:buNone/>
              <a:defRPr sz="4000">
                <a:solidFill>
                  <a:srgbClr val="FFFFFF"/>
                </a:solidFill>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p:txBody>
      </p:sp>
      <p:sp>
        <p:nvSpPr>
          <p:cNvPr id="329" name="Google Shape;329;p15"/>
          <p:cNvSpPr txBox="1"/>
          <p:nvPr>
            <p:ph idx="1" type="subTitle"/>
          </p:nvPr>
        </p:nvSpPr>
        <p:spPr>
          <a:xfrm>
            <a:off x="966600" y="4215367"/>
            <a:ext cx="4401300" cy="1011900"/>
          </a:xfrm>
          <a:prstGeom prst="rect">
            <a:avLst/>
          </a:prstGeom>
        </p:spPr>
        <p:txBody>
          <a:bodyPr anchorCtr="0" anchor="t" bIns="121900" lIns="121900" spcFirstLastPara="1" rIns="121900" wrap="square" tIns="121900">
            <a:normAutofit/>
          </a:bodyPr>
          <a:lstStyle>
            <a:lvl1pPr lvl="0" rtl="0">
              <a:lnSpc>
                <a:spcPct val="100000"/>
              </a:lnSpc>
              <a:spcBef>
                <a:spcPts val="0"/>
              </a:spcBef>
              <a:spcAft>
                <a:spcPts val="0"/>
              </a:spcAft>
              <a:buClr>
                <a:srgbClr val="FFFFFF"/>
              </a:buClr>
              <a:buSzPts val="2100"/>
              <a:buNone/>
              <a:defRPr sz="2100">
                <a:solidFill>
                  <a:srgbClr val="FFFFFF"/>
                </a:solidFill>
              </a:defRPr>
            </a:lvl1pPr>
            <a:lvl2pPr lvl="1" rtl="0">
              <a:lnSpc>
                <a:spcPct val="100000"/>
              </a:lnSpc>
              <a:spcBef>
                <a:spcPts val="0"/>
              </a:spcBef>
              <a:spcAft>
                <a:spcPts val="0"/>
              </a:spcAft>
              <a:buClr>
                <a:srgbClr val="FFFFFF"/>
              </a:buClr>
              <a:buSzPts val="2100"/>
              <a:buNone/>
              <a:defRPr sz="2100">
                <a:solidFill>
                  <a:srgbClr val="FFFFFF"/>
                </a:solidFill>
              </a:defRPr>
            </a:lvl2pPr>
            <a:lvl3pPr lvl="2" rtl="0">
              <a:lnSpc>
                <a:spcPct val="100000"/>
              </a:lnSpc>
              <a:spcBef>
                <a:spcPts val="0"/>
              </a:spcBef>
              <a:spcAft>
                <a:spcPts val="0"/>
              </a:spcAft>
              <a:buClr>
                <a:srgbClr val="FFFFFF"/>
              </a:buClr>
              <a:buSzPts val="2100"/>
              <a:buNone/>
              <a:defRPr sz="2100">
                <a:solidFill>
                  <a:srgbClr val="FFFFFF"/>
                </a:solidFill>
              </a:defRPr>
            </a:lvl3pPr>
            <a:lvl4pPr lvl="3" rtl="0">
              <a:lnSpc>
                <a:spcPct val="100000"/>
              </a:lnSpc>
              <a:spcBef>
                <a:spcPts val="0"/>
              </a:spcBef>
              <a:spcAft>
                <a:spcPts val="0"/>
              </a:spcAft>
              <a:buClr>
                <a:srgbClr val="FFFFFF"/>
              </a:buClr>
              <a:buSzPts val="2100"/>
              <a:buNone/>
              <a:defRPr sz="2100">
                <a:solidFill>
                  <a:srgbClr val="FFFFFF"/>
                </a:solidFill>
              </a:defRPr>
            </a:lvl4pPr>
            <a:lvl5pPr lvl="4" rtl="0">
              <a:lnSpc>
                <a:spcPct val="100000"/>
              </a:lnSpc>
              <a:spcBef>
                <a:spcPts val="0"/>
              </a:spcBef>
              <a:spcAft>
                <a:spcPts val="0"/>
              </a:spcAft>
              <a:buClr>
                <a:srgbClr val="FFFFFF"/>
              </a:buClr>
              <a:buSzPts val="2100"/>
              <a:buNone/>
              <a:defRPr sz="2100">
                <a:solidFill>
                  <a:srgbClr val="FFFFFF"/>
                </a:solidFill>
              </a:defRPr>
            </a:lvl5pPr>
            <a:lvl6pPr lvl="5" rtl="0">
              <a:lnSpc>
                <a:spcPct val="100000"/>
              </a:lnSpc>
              <a:spcBef>
                <a:spcPts val="0"/>
              </a:spcBef>
              <a:spcAft>
                <a:spcPts val="0"/>
              </a:spcAft>
              <a:buClr>
                <a:srgbClr val="FFFFFF"/>
              </a:buClr>
              <a:buSzPts val="2100"/>
              <a:buNone/>
              <a:defRPr sz="2100">
                <a:solidFill>
                  <a:srgbClr val="FFFFFF"/>
                </a:solidFill>
              </a:defRPr>
            </a:lvl6pPr>
            <a:lvl7pPr lvl="6" rtl="0">
              <a:lnSpc>
                <a:spcPct val="100000"/>
              </a:lnSpc>
              <a:spcBef>
                <a:spcPts val="0"/>
              </a:spcBef>
              <a:spcAft>
                <a:spcPts val="0"/>
              </a:spcAft>
              <a:buClr>
                <a:srgbClr val="FFFFFF"/>
              </a:buClr>
              <a:buSzPts val="2100"/>
              <a:buNone/>
              <a:defRPr sz="2100">
                <a:solidFill>
                  <a:srgbClr val="FFFFFF"/>
                </a:solidFill>
              </a:defRPr>
            </a:lvl7pPr>
            <a:lvl8pPr lvl="7" rtl="0">
              <a:lnSpc>
                <a:spcPct val="100000"/>
              </a:lnSpc>
              <a:spcBef>
                <a:spcPts val="0"/>
              </a:spcBef>
              <a:spcAft>
                <a:spcPts val="0"/>
              </a:spcAft>
              <a:buClr>
                <a:srgbClr val="FFFFFF"/>
              </a:buClr>
              <a:buSzPts val="2100"/>
              <a:buNone/>
              <a:defRPr sz="2100">
                <a:solidFill>
                  <a:srgbClr val="FFFFFF"/>
                </a:solidFill>
              </a:defRPr>
            </a:lvl8pPr>
            <a:lvl9pPr lvl="8" rtl="0">
              <a:lnSpc>
                <a:spcPct val="100000"/>
              </a:lnSpc>
              <a:spcBef>
                <a:spcPts val="0"/>
              </a:spcBef>
              <a:spcAft>
                <a:spcPts val="0"/>
              </a:spcAft>
              <a:buClr>
                <a:srgbClr val="FFFFFF"/>
              </a:buClr>
              <a:buSzPts val="2100"/>
              <a:buNone/>
              <a:defRPr sz="2100">
                <a:solidFill>
                  <a:srgbClr val="FFFFFF"/>
                </a:solidFill>
              </a:defRPr>
            </a:lvl9pPr>
          </a:lstStyle>
          <a:p/>
        </p:txBody>
      </p:sp>
      <p:sp>
        <p:nvSpPr>
          <p:cNvPr id="330" name="Google Shape;330;p15"/>
          <p:cNvSpPr txBox="1"/>
          <p:nvPr>
            <p:ph idx="2" type="body"/>
          </p:nvPr>
        </p:nvSpPr>
        <p:spPr>
          <a:xfrm>
            <a:off x="6898967" y="1803500"/>
            <a:ext cx="4499100" cy="40341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331" name="Google Shape;331;p15"/>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s slide layout">
  <p:cSld name="1_Contents slide layout">
    <p:spTree>
      <p:nvGrpSpPr>
        <p:cNvPr id="332" name="Shape 332"/>
        <p:cNvGrpSpPr/>
        <p:nvPr/>
      </p:nvGrpSpPr>
      <p:grpSpPr>
        <a:xfrm>
          <a:off x="0" y="0"/>
          <a:ext cx="0" cy="0"/>
          <a:chOff x="0" y="0"/>
          <a:chExt cx="0" cy="0"/>
        </a:xfrm>
      </p:grpSpPr>
      <p:sp>
        <p:nvSpPr>
          <p:cNvPr id="333" name="Google Shape;333;p16"/>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1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1600"/>
              </a:spcBef>
              <a:spcAft>
                <a:spcPts val="160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_Images &amp; Contents Layout">
  <p:cSld name="37_Images &amp; Contents Layout">
    <p:spTree>
      <p:nvGrpSpPr>
        <p:cNvPr id="334" name="Shape 334"/>
        <p:cNvGrpSpPr/>
        <p:nvPr/>
      </p:nvGrpSpPr>
      <p:grpSpPr>
        <a:xfrm>
          <a:off x="0" y="0"/>
          <a:ext cx="0" cy="0"/>
          <a:chOff x="0" y="0"/>
          <a:chExt cx="0" cy="0"/>
        </a:xfrm>
      </p:grpSpPr>
      <p:sp>
        <p:nvSpPr>
          <p:cNvPr id="335" name="Google Shape;335;p17"/>
          <p:cNvSpPr/>
          <p:nvPr>
            <p:ph idx="2" type="pic"/>
          </p:nvPr>
        </p:nvSpPr>
        <p:spPr>
          <a:xfrm>
            <a:off x="2038350" y="0"/>
            <a:ext cx="4057800" cy="68580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6" name="Google Shape;336;p17"/>
          <p:cNvSpPr/>
          <p:nvPr/>
        </p:nvSpPr>
        <p:spPr>
          <a:xfrm>
            <a:off x="0" y="0"/>
            <a:ext cx="20382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solidFill>
          <a:schemeClr val="accent1"/>
        </a:solidFill>
      </p:bgPr>
    </p:bg>
    <p:spTree>
      <p:nvGrpSpPr>
        <p:cNvPr id="337" name="Shape 33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Images &amp; Contents">
  <p:cSld name="21_Images &amp; Contents">
    <p:spTree>
      <p:nvGrpSpPr>
        <p:cNvPr id="338" name="Shape 338"/>
        <p:cNvGrpSpPr/>
        <p:nvPr/>
      </p:nvGrpSpPr>
      <p:grpSpPr>
        <a:xfrm>
          <a:off x="0" y="0"/>
          <a:ext cx="0" cy="0"/>
          <a:chOff x="0" y="0"/>
          <a:chExt cx="0" cy="0"/>
        </a:xfrm>
      </p:grpSpPr>
      <p:sp>
        <p:nvSpPr>
          <p:cNvPr id="339" name="Google Shape;339;p19"/>
          <p:cNvSpPr/>
          <p:nvPr>
            <p:ph idx="2" type="pic"/>
          </p:nvPr>
        </p:nvSpPr>
        <p:spPr>
          <a:xfrm>
            <a:off x="8155574" y="296099"/>
            <a:ext cx="3644400" cy="36663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0" name="Google Shape;340;p19"/>
          <p:cNvSpPr/>
          <p:nvPr>
            <p:ph idx="3" type="pic"/>
          </p:nvPr>
        </p:nvSpPr>
        <p:spPr>
          <a:xfrm>
            <a:off x="8155574" y="2891254"/>
            <a:ext cx="3644400" cy="36663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1" name="Google Shape;341;p19"/>
          <p:cNvSpPr/>
          <p:nvPr>
            <p:ph idx="4" type="pic"/>
          </p:nvPr>
        </p:nvSpPr>
        <p:spPr>
          <a:xfrm>
            <a:off x="5551710" y="2891254"/>
            <a:ext cx="3644400" cy="36663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2" name="Google Shape;342;p19"/>
          <p:cNvSpPr/>
          <p:nvPr>
            <p:ph idx="5" type="pic"/>
          </p:nvPr>
        </p:nvSpPr>
        <p:spPr>
          <a:xfrm>
            <a:off x="5551710" y="296099"/>
            <a:ext cx="3644400" cy="36663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_Images &amp; Contents">
  <p:cSld name="36_Images &amp; Contents">
    <p:spTree>
      <p:nvGrpSpPr>
        <p:cNvPr id="343" name="Shape 343"/>
        <p:cNvGrpSpPr/>
        <p:nvPr/>
      </p:nvGrpSpPr>
      <p:grpSpPr>
        <a:xfrm>
          <a:off x="0" y="0"/>
          <a:ext cx="0" cy="0"/>
          <a:chOff x="0" y="0"/>
          <a:chExt cx="0" cy="0"/>
        </a:xfrm>
      </p:grpSpPr>
      <p:sp>
        <p:nvSpPr>
          <p:cNvPr id="344" name="Google Shape;344;p20"/>
          <p:cNvSpPr/>
          <p:nvPr>
            <p:ph idx="2" type="pic"/>
          </p:nvPr>
        </p:nvSpPr>
        <p:spPr>
          <a:xfrm>
            <a:off x="3" y="3255649"/>
            <a:ext cx="11904000" cy="36024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6342900" y="3079200"/>
            <a:ext cx="5849100" cy="3778800"/>
          </a:xfrm>
          <a:prstGeom prst="rtTriangle">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9" name="Google Shape;39;p3"/>
          <p:cNvGrpSpPr/>
          <p:nvPr/>
        </p:nvGrpSpPr>
        <p:grpSpPr>
          <a:xfrm>
            <a:off x="7458691" y="5281486"/>
            <a:ext cx="3880118" cy="1576482"/>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265762" y="3"/>
            <a:ext cx="3727293" cy="1444382"/>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2518245" y="2328133"/>
            <a:ext cx="7170000" cy="21948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dk2"/>
              </a:buClr>
              <a:buSzPts val="4300"/>
              <a:buNone/>
              <a:defRPr sz="4300">
                <a:solidFill>
                  <a:schemeClr val="dk2"/>
                </a:solidFill>
              </a:defRPr>
            </a:lvl1pPr>
            <a:lvl2pPr lvl="1" algn="ctr">
              <a:spcBef>
                <a:spcPts val="0"/>
              </a:spcBef>
              <a:spcAft>
                <a:spcPts val="0"/>
              </a:spcAft>
              <a:buClr>
                <a:schemeClr val="dk2"/>
              </a:buClr>
              <a:buSzPts val="4300"/>
              <a:buNone/>
              <a:defRPr sz="4300">
                <a:solidFill>
                  <a:schemeClr val="dk2"/>
                </a:solidFill>
              </a:defRPr>
            </a:lvl2pPr>
            <a:lvl3pPr lvl="2" algn="ctr">
              <a:spcBef>
                <a:spcPts val="0"/>
              </a:spcBef>
              <a:spcAft>
                <a:spcPts val="0"/>
              </a:spcAft>
              <a:buClr>
                <a:schemeClr val="dk2"/>
              </a:buClr>
              <a:buSzPts val="4300"/>
              <a:buNone/>
              <a:defRPr sz="4300">
                <a:solidFill>
                  <a:schemeClr val="dk2"/>
                </a:solidFill>
              </a:defRPr>
            </a:lvl3pPr>
            <a:lvl4pPr lvl="3" algn="ctr">
              <a:spcBef>
                <a:spcPts val="0"/>
              </a:spcBef>
              <a:spcAft>
                <a:spcPts val="0"/>
              </a:spcAft>
              <a:buClr>
                <a:schemeClr val="dk2"/>
              </a:buClr>
              <a:buSzPts val="4300"/>
              <a:buNone/>
              <a:defRPr sz="4300">
                <a:solidFill>
                  <a:schemeClr val="dk2"/>
                </a:solidFill>
              </a:defRPr>
            </a:lvl4pPr>
            <a:lvl5pPr lvl="4" algn="ctr">
              <a:spcBef>
                <a:spcPts val="0"/>
              </a:spcBef>
              <a:spcAft>
                <a:spcPts val="0"/>
              </a:spcAft>
              <a:buClr>
                <a:schemeClr val="dk2"/>
              </a:buClr>
              <a:buSzPts val="4300"/>
              <a:buNone/>
              <a:defRPr sz="4300">
                <a:solidFill>
                  <a:schemeClr val="dk2"/>
                </a:solidFill>
              </a:defRPr>
            </a:lvl5pPr>
            <a:lvl6pPr lvl="5" algn="ctr">
              <a:spcBef>
                <a:spcPts val="0"/>
              </a:spcBef>
              <a:spcAft>
                <a:spcPts val="0"/>
              </a:spcAft>
              <a:buClr>
                <a:schemeClr val="dk2"/>
              </a:buClr>
              <a:buSzPts val="4300"/>
              <a:buNone/>
              <a:defRPr sz="4300">
                <a:solidFill>
                  <a:schemeClr val="dk2"/>
                </a:solidFill>
              </a:defRPr>
            </a:lvl6pPr>
            <a:lvl7pPr lvl="6" algn="ctr">
              <a:spcBef>
                <a:spcPts val="0"/>
              </a:spcBef>
              <a:spcAft>
                <a:spcPts val="0"/>
              </a:spcAft>
              <a:buClr>
                <a:schemeClr val="dk2"/>
              </a:buClr>
              <a:buSzPts val="4300"/>
              <a:buNone/>
              <a:defRPr sz="4300">
                <a:solidFill>
                  <a:schemeClr val="dk2"/>
                </a:solidFill>
              </a:defRPr>
            </a:lvl7pPr>
            <a:lvl8pPr lvl="7" algn="ctr">
              <a:spcBef>
                <a:spcPts val="0"/>
              </a:spcBef>
              <a:spcAft>
                <a:spcPts val="0"/>
              </a:spcAft>
              <a:buClr>
                <a:schemeClr val="dk2"/>
              </a:buClr>
              <a:buSzPts val="4300"/>
              <a:buNone/>
              <a:defRPr sz="4300">
                <a:solidFill>
                  <a:schemeClr val="dk2"/>
                </a:solidFill>
              </a:defRPr>
            </a:lvl8pPr>
            <a:lvl9pPr lvl="8" algn="ctr">
              <a:spcBef>
                <a:spcPts val="0"/>
              </a:spcBef>
              <a:spcAft>
                <a:spcPts val="0"/>
              </a:spcAft>
              <a:buClr>
                <a:schemeClr val="dk2"/>
              </a:buClr>
              <a:buSzPts val="4300"/>
              <a:buNone/>
              <a:defRPr sz="4300">
                <a:solidFill>
                  <a:schemeClr val="dk2"/>
                </a:solidFill>
              </a:defRPr>
            </a:lvl9pPr>
          </a:lstStyle>
          <a:p/>
        </p:txBody>
      </p:sp>
      <p:sp>
        <p:nvSpPr>
          <p:cNvPr id="48" name="Google Shape;48;p3"/>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Style slide layout">
  <p:cSld name="6_Style slide layout">
    <p:bg>
      <p:bgPr>
        <a:solidFill>
          <a:schemeClr val="lt1"/>
        </a:solidFill>
      </p:bgPr>
    </p:bg>
    <p:spTree>
      <p:nvGrpSpPr>
        <p:cNvPr id="345" name="Shape 345"/>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346" name="Shape 346"/>
        <p:cNvGrpSpPr/>
        <p:nvPr/>
      </p:nvGrpSpPr>
      <p:grpSpPr>
        <a:xfrm>
          <a:off x="0" y="0"/>
          <a:ext cx="0" cy="0"/>
          <a:chOff x="0" y="0"/>
          <a:chExt cx="0" cy="0"/>
        </a:xfrm>
      </p:grpSpPr>
      <p:sp>
        <p:nvSpPr>
          <p:cNvPr id="347" name="Google Shape;347;p22"/>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1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1600"/>
              </a:spcBef>
              <a:spcAft>
                <a:spcPts val="160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_Images &amp; Contents Layout">
  <p:cSld name="35_Images &amp; Contents Layout">
    <p:spTree>
      <p:nvGrpSpPr>
        <p:cNvPr id="348" name="Shape 348"/>
        <p:cNvGrpSpPr/>
        <p:nvPr/>
      </p:nvGrpSpPr>
      <p:grpSpPr>
        <a:xfrm>
          <a:off x="0" y="0"/>
          <a:ext cx="0" cy="0"/>
          <a:chOff x="0" y="0"/>
          <a:chExt cx="0" cy="0"/>
        </a:xfrm>
      </p:grpSpPr>
      <p:sp>
        <p:nvSpPr>
          <p:cNvPr id="349" name="Google Shape;349;p23"/>
          <p:cNvSpPr/>
          <p:nvPr/>
        </p:nvSpPr>
        <p:spPr>
          <a:xfrm>
            <a:off x="0" y="0"/>
            <a:ext cx="6096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0" name="Google Shape;350;p23"/>
          <p:cNvSpPr/>
          <p:nvPr>
            <p:ph idx="2" type="pic"/>
          </p:nvPr>
        </p:nvSpPr>
        <p:spPr>
          <a:xfrm>
            <a:off x="635726" y="642257"/>
            <a:ext cx="10920600" cy="55734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CONTENTS LAYOUT_18">
  <p:cSld name="IMAGE AND CONTENTS LAYOUT_18">
    <p:spTree>
      <p:nvGrpSpPr>
        <p:cNvPr id="351" name="Shape 351"/>
        <p:cNvGrpSpPr/>
        <p:nvPr/>
      </p:nvGrpSpPr>
      <p:grpSpPr>
        <a:xfrm>
          <a:off x="0" y="0"/>
          <a:ext cx="0" cy="0"/>
          <a:chOff x="0" y="0"/>
          <a:chExt cx="0" cy="0"/>
        </a:xfrm>
      </p:grpSpPr>
      <p:sp>
        <p:nvSpPr>
          <p:cNvPr id="352" name="Google Shape;352;p24"/>
          <p:cNvSpPr/>
          <p:nvPr>
            <p:ph idx="2" type="pic"/>
          </p:nvPr>
        </p:nvSpPr>
        <p:spPr>
          <a:xfrm>
            <a:off x="729574" y="1515298"/>
            <a:ext cx="3300600" cy="4780200"/>
          </a:xfrm>
          <a:prstGeom prst="rect">
            <a:avLst/>
          </a:prstGeom>
          <a:solidFill>
            <a:srgbClr val="F2F2F2"/>
          </a:solidFill>
          <a:ln>
            <a:noFill/>
          </a:ln>
        </p:spPr>
        <p:txBody>
          <a:bodyPr anchorCtr="0" anchor="ctr" bIns="45700" lIns="91425" spcFirstLastPara="1" rIns="91425" wrap="square" tIns="45700">
            <a:noAutofit/>
          </a:bodyPr>
          <a:lstStyle>
            <a:lvl1pPr lvl="0" marR="0" rtl="0" algn="l">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53" name="Google Shape;353;p24"/>
          <p:cNvSpPr/>
          <p:nvPr>
            <p:ph idx="3" type="pic"/>
          </p:nvPr>
        </p:nvSpPr>
        <p:spPr>
          <a:xfrm>
            <a:off x="8212091" y="1515298"/>
            <a:ext cx="3300600" cy="4780200"/>
          </a:xfrm>
          <a:prstGeom prst="rect">
            <a:avLst/>
          </a:prstGeom>
          <a:solidFill>
            <a:srgbClr val="F2F2F2"/>
          </a:solidFill>
          <a:ln>
            <a:noFill/>
          </a:ln>
        </p:spPr>
        <p:txBody>
          <a:bodyPr anchorCtr="0" anchor="ctr" bIns="45700" lIns="91425" spcFirstLastPara="1" rIns="91425" wrap="square" tIns="45700">
            <a:noAutofit/>
          </a:bodyPr>
          <a:lstStyle>
            <a:lvl1pPr lvl="0" marR="0" rtl="0" algn="l">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54" name="Google Shape;354;p24"/>
          <p:cNvSpPr txBox="1"/>
          <p:nvPr>
            <p:ph type="title"/>
          </p:nvPr>
        </p:nvSpPr>
        <p:spPr>
          <a:xfrm>
            <a:off x="0" y="260648"/>
            <a:ext cx="12192000" cy="8019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rgbClr val="3F3F3F"/>
              </a:buClr>
              <a:buSzPts val="5400"/>
              <a:buFont typeface="Arial"/>
              <a:buNone/>
              <a:defRPr b="0" i="0" sz="5400" u="none" cap="none" strike="noStrike">
                <a:solidFill>
                  <a:srgbClr val="3F3F3F"/>
                </a:solidFill>
                <a:latin typeface="Arial"/>
                <a:ea typeface="Arial"/>
                <a:cs typeface="Arial"/>
                <a:sym typeface="Arial"/>
              </a:defRPr>
            </a:lvl1pPr>
            <a:lvl2pPr lvl="1" rtl="0">
              <a:spcBef>
                <a:spcPts val="0"/>
              </a:spcBef>
              <a:spcAft>
                <a:spcPts val="0"/>
              </a:spcAft>
              <a:buSzPts val="3700"/>
              <a:buNone/>
              <a:defRPr sz="1800"/>
            </a:lvl2pPr>
            <a:lvl3pPr lvl="2" rtl="0">
              <a:spcBef>
                <a:spcPts val="0"/>
              </a:spcBef>
              <a:spcAft>
                <a:spcPts val="0"/>
              </a:spcAft>
              <a:buSzPts val="3700"/>
              <a:buNone/>
              <a:defRPr sz="1800"/>
            </a:lvl3pPr>
            <a:lvl4pPr lvl="3" rtl="0">
              <a:spcBef>
                <a:spcPts val="0"/>
              </a:spcBef>
              <a:spcAft>
                <a:spcPts val="0"/>
              </a:spcAft>
              <a:buSzPts val="3700"/>
              <a:buNone/>
              <a:defRPr sz="1800"/>
            </a:lvl4pPr>
            <a:lvl5pPr lvl="4" rtl="0">
              <a:spcBef>
                <a:spcPts val="0"/>
              </a:spcBef>
              <a:spcAft>
                <a:spcPts val="0"/>
              </a:spcAft>
              <a:buSzPts val="3700"/>
              <a:buNone/>
              <a:defRPr sz="1800"/>
            </a:lvl5pPr>
            <a:lvl6pPr lvl="5" rtl="0">
              <a:spcBef>
                <a:spcPts val="0"/>
              </a:spcBef>
              <a:spcAft>
                <a:spcPts val="0"/>
              </a:spcAft>
              <a:buSzPts val="3700"/>
              <a:buNone/>
              <a:defRPr sz="1800"/>
            </a:lvl6pPr>
            <a:lvl7pPr lvl="6" rtl="0">
              <a:spcBef>
                <a:spcPts val="0"/>
              </a:spcBef>
              <a:spcAft>
                <a:spcPts val="0"/>
              </a:spcAft>
              <a:buSzPts val="3700"/>
              <a:buNone/>
              <a:defRPr sz="1800"/>
            </a:lvl7pPr>
            <a:lvl8pPr lvl="7" rtl="0">
              <a:spcBef>
                <a:spcPts val="0"/>
              </a:spcBef>
              <a:spcAft>
                <a:spcPts val="0"/>
              </a:spcAft>
              <a:buSzPts val="3700"/>
              <a:buNone/>
              <a:defRPr sz="1800"/>
            </a:lvl8pPr>
            <a:lvl9pPr lvl="8" rtl="0">
              <a:spcBef>
                <a:spcPts val="0"/>
              </a:spcBef>
              <a:spcAft>
                <a:spcPts val="0"/>
              </a:spcAft>
              <a:buSzPts val="3700"/>
              <a:buNone/>
              <a:defRPr sz="1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lide layout">
  <p:cSld name="Section Break Slide layout">
    <p:spTree>
      <p:nvGrpSpPr>
        <p:cNvPr id="355" name="Shape 355"/>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Images &amp; Contents Layout">
  <p:cSld name="27_Images &amp; Contents Layout">
    <p:spTree>
      <p:nvGrpSpPr>
        <p:cNvPr id="356" name="Shape 356"/>
        <p:cNvGrpSpPr/>
        <p:nvPr/>
      </p:nvGrpSpPr>
      <p:grpSpPr>
        <a:xfrm>
          <a:off x="0" y="0"/>
          <a:ext cx="0" cy="0"/>
          <a:chOff x="0" y="0"/>
          <a:chExt cx="0" cy="0"/>
        </a:xfrm>
      </p:grpSpPr>
      <p:sp>
        <p:nvSpPr>
          <p:cNvPr id="357" name="Google Shape;357;p26"/>
          <p:cNvSpPr/>
          <p:nvPr>
            <p:ph idx="2" type="pic"/>
          </p:nvPr>
        </p:nvSpPr>
        <p:spPr>
          <a:xfrm>
            <a:off x="661852" y="653142"/>
            <a:ext cx="4454400" cy="16920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358" name="Google Shape;358;p26"/>
          <p:cNvSpPr/>
          <p:nvPr>
            <p:ph idx="3" type="pic"/>
          </p:nvPr>
        </p:nvSpPr>
        <p:spPr>
          <a:xfrm>
            <a:off x="3705502" y="2576900"/>
            <a:ext cx="4454400" cy="16920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359" name="Google Shape;359;p26"/>
          <p:cNvSpPr/>
          <p:nvPr>
            <p:ph idx="4" type="pic"/>
          </p:nvPr>
        </p:nvSpPr>
        <p:spPr>
          <a:xfrm>
            <a:off x="2183677" y="4500658"/>
            <a:ext cx="4454400" cy="16920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tyle slide layout">
  <p:cSld name="5_Style slide layout">
    <p:bg>
      <p:bgPr>
        <a:blipFill>
          <a:blip r:embed="rId2">
            <a:alphaModFix/>
          </a:blip>
          <a:stretch>
            <a:fillRect/>
          </a:stretch>
        </a:blipFill>
      </p:bgPr>
    </p:bg>
    <p:spTree>
      <p:nvGrpSpPr>
        <p:cNvPr id="360" name="Shape 360"/>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tyle slide layout">
  <p:cSld name="4_Style slide layout">
    <p:bg>
      <p:bgPr>
        <a:blipFill>
          <a:blip r:embed="rId2">
            <a:alphaModFix/>
          </a:blip>
          <a:stretch>
            <a:fillRect/>
          </a:stretch>
        </a:blipFill>
      </p:bgPr>
    </p:bg>
    <p:spTree>
      <p:nvGrpSpPr>
        <p:cNvPr id="361" name="Shape 361"/>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tyle slide layout">
  <p:cSld name="1_Style slide layout">
    <p:bg>
      <p:bgPr>
        <a:blipFill>
          <a:blip r:embed="rId2">
            <a:alphaModFix/>
          </a:blip>
          <a:stretch>
            <a:fillRect/>
          </a:stretch>
        </a:blipFill>
      </p:bgPr>
    </p:bg>
    <p:spTree>
      <p:nvGrpSpPr>
        <p:cNvPr id="362" name="Shape 362"/>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tyle slide layout">
  <p:cSld name="2_Style slide layout">
    <p:bg>
      <p:bgPr>
        <a:blipFill>
          <a:blip r:embed="rId2">
            <a:alphaModFix/>
          </a:blip>
          <a:stretch>
            <a:fillRect/>
          </a:stretch>
        </a:blipFill>
      </p:bgPr>
    </p:bg>
    <p:spTree>
      <p:nvGrpSpPr>
        <p:cNvPr id="363" name="Shape 36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 name="Google Shape;51;p4"/>
          <p:cNvSpPr/>
          <p:nvPr/>
        </p:nvSpPr>
        <p:spPr>
          <a:xfrm>
            <a:off x="41" y="3766000"/>
            <a:ext cx="9827100" cy="30921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 name="Google Shape;52;p4"/>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1092200" y="1127467"/>
            <a:ext cx="10007700" cy="12729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54" name="Google Shape;54;p4"/>
          <p:cNvSpPr txBox="1"/>
          <p:nvPr>
            <p:ph idx="1" type="body"/>
          </p:nvPr>
        </p:nvSpPr>
        <p:spPr>
          <a:xfrm>
            <a:off x="1092200" y="2654300"/>
            <a:ext cx="10007700" cy="32640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55" name="Google Shape;55;p4"/>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Style slide layout">
  <p:cSld name="7_Style slide layout">
    <p:bg>
      <p:bgPr>
        <a:blipFill>
          <a:blip r:embed="rId2">
            <a:alphaModFix/>
          </a:blip>
          <a:stretch>
            <a:fillRect/>
          </a:stretch>
        </a:blipFill>
      </p:bgPr>
    </p:bg>
    <p:spTree>
      <p:nvGrpSpPr>
        <p:cNvPr id="364" name="Shape 364"/>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tyle slide layout">
  <p:cSld name="3_Style slide layout">
    <p:bg>
      <p:bgPr>
        <a:blipFill>
          <a:blip r:embed="rId2">
            <a:alphaModFix/>
          </a:blip>
          <a:stretch>
            <a:fillRect/>
          </a:stretch>
        </a:blipFill>
      </p:bgPr>
    </p:bg>
    <p:spTree>
      <p:nvGrpSpPr>
        <p:cNvPr id="365" name="Shape 365"/>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366" name="Shape 366"/>
        <p:cNvGrpSpPr/>
        <p:nvPr/>
      </p:nvGrpSpPr>
      <p:grpSpPr>
        <a:xfrm>
          <a:off x="0" y="0"/>
          <a:ext cx="0" cy="0"/>
          <a:chOff x="0" y="0"/>
          <a:chExt cx="0" cy="0"/>
        </a:xfrm>
      </p:grpSpPr>
      <p:sp>
        <p:nvSpPr>
          <p:cNvPr id="367" name="Google Shape;367;p33"/>
          <p:cNvSpPr txBox="1"/>
          <p:nvPr>
            <p:ph idx="1" type="body"/>
          </p:nvPr>
        </p:nvSpPr>
        <p:spPr>
          <a:xfrm>
            <a:off x="323529" y="332482"/>
            <a:ext cx="11573100" cy="7242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1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1600"/>
              </a:spcBef>
              <a:spcAft>
                <a:spcPts val="160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368" name="Shape 368"/>
        <p:cNvGrpSpPr/>
        <p:nvPr/>
      </p:nvGrpSpPr>
      <p:grpSpPr>
        <a:xfrm>
          <a:off x="0" y="0"/>
          <a:ext cx="0" cy="0"/>
          <a:chOff x="0" y="0"/>
          <a:chExt cx="0" cy="0"/>
        </a:xfrm>
      </p:grpSpPr>
      <p:sp>
        <p:nvSpPr>
          <p:cNvPr id="369" name="Google Shape;369;p34"/>
          <p:cNvSpPr txBox="1"/>
          <p:nvPr>
            <p:ph idx="1" type="body"/>
          </p:nvPr>
        </p:nvSpPr>
        <p:spPr>
          <a:xfrm>
            <a:off x="323529" y="123478"/>
            <a:ext cx="11573100" cy="7242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1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1600"/>
              </a:spcBef>
              <a:spcAft>
                <a:spcPts val="160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0" name="Google Shape;370;p34"/>
          <p:cNvSpPr/>
          <p:nvPr/>
        </p:nvSpPr>
        <p:spPr>
          <a:xfrm>
            <a:off x="354010" y="1131591"/>
            <a:ext cx="3560700" cy="5402700"/>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371" name="Google Shape;371;p34"/>
          <p:cNvSpPr/>
          <p:nvPr/>
        </p:nvSpPr>
        <p:spPr>
          <a:xfrm>
            <a:off x="531933" y="1347500"/>
            <a:ext cx="153900" cy="5015100"/>
          </a:xfrm>
          <a:prstGeom prst="roundRect">
            <a:avLst>
              <a:gd fmla="val 50000" name="adj"/>
            </a:avLst>
          </a:prstGeom>
          <a:solidFill>
            <a:schemeClr val="lt1">
              <a:alpha val="407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372" name="Google Shape;372;p34"/>
          <p:cNvSpPr/>
          <p:nvPr/>
        </p:nvSpPr>
        <p:spPr>
          <a:xfrm rot="5400000">
            <a:off x="3057175" y="1276603"/>
            <a:ext cx="685800" cy="685200"/>
          </a:xfrm>
          <a:prstGeom prst="halfFrame">
            <a:avLst>
              <a:gd fmla="val 23728" name="adj1"/>
              <a:gd fmla="val 24642" name="adj2"/>
            </a:avLst>
          </a:prstGeom>
          <a:solidFill>
            <a:schemeClr val="lt1">
              <a:alpha val="2275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262626"/>
              </a:solidFill>
              <a:latin typeface="Arial"/>
              <a:ea typeface="Arial"/>
              <a:cs typeface="Arial"/>
              <a:sym typeface="Arial"/>
            </a:endParaRPr>
          </a:p>
        </p:txBody>
      </p:sp>
      <p:sp>
        <p:nvSpPr>
          <p:cNvPr id="373" name="Google Shape;373;p34"/>
          <p:cNvSpPr txBox="1"/>
          <p:nvPr/>
        </p:nvSpPr>
        <p:spPr>
          <a:xfrm>
            <a:off x="711704" y="1637214"/>
            <a:ext cx="2232300" cy="523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Resize without losing quality</a:t>
            </a:r>
            <a:endParaRPr b="1" sz="1400">
              <a:solidFill>
                <a:schemeClr val="lt1"/>
              </a:solidFill>
              <a:latin typeface="Arial"/>
              <a:ea typeface="Arial"/>
              <a:cs typeface="Arial"/>
              <a:sym typeface="Arial"/>
            </a:endParaRPr>
          </a:p>
        </p:txBody>
      </p:sp>
      <p:sp>
        <p:nvSpPr>
          <p:cNvPr id="374" name="Google Shape;374;p34"/>
          <p:cNvSpPr txBox="1"/>
          <p:nvPr/>
        </p:nvSpPr>
        <p:spPr>
          <a:xfrm>
            <a:off x="711704" y="2127463"/>
            <a:ext cx="2232300" cy="7389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Change Fill Color &amp;</a:t>
            </a:r>
            <a:endParaRPr/>
          </a:p>
          <a:p>
            <a:pPr indent="0" lvl="0" marL="0" marR="0" rtl="0" algn="l">
              <a:spcBef>
                <a:spcPts val="0"/>
              </a:spcBef>
              <a:spcAft>
                <a:spcPts val="0"/>
              </a:spcAft>
              <a:buNone/>
            </a:pPr>
            <a:r>
              <a:rPr b="1" lang="en-US" sz="1400">
                <a:solidFill>
                  <a:schemeClr val="lt1"/>
                </a:solidFill>
                <a:latin typeface="Arial"/>
                <a:ea typeface="Arial"/>
                <a:cs typeface="Arial"/>
                <a:sym typeface="Arial"/>
              </a:rPr>
              <a:t>Line Color</a:t>
            </a:r>
            <a:endParaRPr b="1" sz="1400">
              <a:solidFill>
                <a:schemeClr val="lt1"/>
              </a:solidFill>
              <a:latin typeface="Arial"/>
              <a:ea typeface="Arial"/>
              <a:cs typeface="Arial"/>
              <a:sym typeface="Arial"/>
            </a:endParaRPr>
          </a:p>
        </p:txBody>
      </p:sp>
      <p:sp>
        <p:nvSpPr>
          <p:cNvPr id="375" name="Google Shape;375;p34"/>
          <p:cNvSpPr txBox="1"/>
          <p:nvPr/>
        </p:nvSpPr>
        <p:spPr>
          <a:xfrm>
            <a:off x="721229" y="5808438"/>
            <a:ext cx="2232000" cy="3078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376" name="Google Shape;376;p34"/>
          <p:cNvSpPr txBox="1"/>
          <p:nvPr/>
        </p:nvSpPr>
        <p:spPr>
          <a:xfrm>
            <a:off x="721229" y="4450324"/>
            <a:ext cx="2717400" cy="13854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FREE </a:t>
            </a:r>
            <a:endParaRPr/>
          </a:p>
          <a:p>
            <a:pPr indent="0" lvl="0" marL="0" marR="0" rtl="0" algn="l">
              <a:spcBef>
                <a:spcPts val="0"/>
              </a:spcBef>
              <a:spcAft>
                <a:spcPts val="0"/>
              </a:spcAft>
              <a:buNone/>
            </a:pPr>
            <a:r>
              <a:rPr b="1" lang="en-US" sz="2800">
                <a:solidFill>
                  <a:schemeClr val="lt1"/>
                </a:solidFill>
                <a:latin typeface="Arial"/>
                <a:ea typeface="Arial"/>
                <a:cs typeface="Arial"/>
                <a:sym typeface="Arial"/>
              </a:rPr>
              <a:t>PPT TEMPLATES</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 name="Google Shape;58;p5"/>
          <p:cNvSpPr/>
          <p:nvPr/>
        </p:nvSpPr>
        <p:spPr>
          <a:xfrm>
            <a:off x="41" y="3766000"/>
            <a:ext cx="9827100" cy="30921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 name="Google Shape;59;p5"/>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1092200" y="1127467"/>
            <a:ext cx="10007700" cy="12729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61" name="Google Shape;61;p5"/>
          <p:cNvSpPr txBox="1"/>
          <p:nvPr>
            <p:ph idx="1" type="body"/>
          </p:nvPr>
        </p:nvSpPr>
        <p:spPr>
          <a:xfrm>
            <a:off x="1092200" y="2654300"/>
            <a:ext cx="4914900" cy="32640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62" name="Google Shape;62;p5"/>
          <p:cNvSpPr txBox="1"/>
          <p:nvPr>
            <p:ph idx="2" type="body"/>
          </p:nvPr>
        </p:nvSpPr>
        <p:spPr>
          <a:xfrm>
            <a:off x="6184900" y="2654300"/>
            <a:ext cx="4914900" cy="32640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63" name="Google Shape;63;p5"/>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 name="Google Shape;66;p6"/>
          <p:cNvSpPr/>
          <p:nvPr/>
        </p:nvSpPr>
        <p:spPr>
          <a:xfrm>
            <a:off x="41" y="3766000"/>
            <a:ext cx="9827100" cy="30921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 name="Google Shape;67;p6"/>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1092200" y="1127467"/>
            <a:ext cx="10007700" cy="12729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69" name="Google Shape;69;p6"/>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 name="Google Shape;72;p7"/>
          <p:cNvSpPr/>
          <p:nvPr/>
        </p:nvSpPr>
        <p:spPr>
          <a:xfrm>
            <a:off x="41" y="3766000"/>
            <a:ext cx="9827100" cy="3092100"/>
          </a:xfrm>
          <a:prstGeom prst="rtTriangl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 name="Google Shape;73;p7"/>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1092200" y="1127467"/>
            <a:ext cx="4945500" cy="18441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75" name="Google Shape;75;p7"/>
          <p:cNvSpPr txBox="1"/>
          <p:nvPr>
            <p:ph idx="1" type="body"/>
          </p:nvPr>
        </p:nvSpPr>
        <p:spPr>
          <a:xfrm>
            <a:off x="1107600" y="3092067"/>
            <a:ext cx="4945500" cy="28263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76" name="Google Shape;76;p7"/>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3764192"/>
            <a:ext cx="9825600" cy="30891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p8"/>
          <p:cNvSpPr/>
          <p:nvPr/>
        </p:nvSpPr>
        <p:spPr>
          <a:xfrm flipH="1">
            <a:off x="4777714" y="2072150"/>
            <a:ext cx="7413900" cy="47859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0" name="Google Shape;80;p8"/>
          <p:cNvGrpSpPr/>
          <p:nvPr/>
        </p:nvGrpSpPr>
        <p:grpSpPr>
          <a:xfrm>
            <a:off x="341189" y="-11"/>
            <a:ext cx="3001758" cy="1391229"/>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4" name="Google Shape;84;p8"/>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5" name="Google Shape;85;p8"/>
          <p:cNvGrpSpPr/>
          <p:nvPr/>
        </p:nvGrpSpPr>
        <p:grpSpPr>
          <a:xfrm>
            <a:off x="46579" y="6029501"/>
            <a:ext cx="2124408" cy="822734"/>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7848470" y="1657"/>
            <a:ext cx="4343273" cy="1681990"/>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858572" y="1734861"/>
            <a:ext cx="8489100" cy="33855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300"/>
              <a:buNone/>
              <a:defRPr sz="4300"/>
            </a:lvl1pPr>
            <a:lvl2pPr lvl="1" algn="ctr">
              <a:spcBef>
                <a:spcPts val="0"/>
              </a:spcBef>
              <a:spcAft>
                <a:spcPts val="0"/>
              </a:spcAft>
              <a:buSzPts val="4300"/>
              <a:buNone/>
              <a:defRPr sz="4300"/>
            </a:lvl2pPr>
            <a:lvl3pPr lvl="2" algn="ctr">
              <a:spcBef>
                <a:spcPts val="0"/>
              </a:spcBef>
              <a:spcAft>
                <a:spcPts val="0"/>
              </a:spcAft>
              <a:buSzPts val="4300"/>
              <a:buNone/>
              <a:defRPr sz="4300"/>
            </a:lvl3pPr>
            <a:lvl4pPr lvl="3" algn="ctr">
              <a:spcBef>
                <a:spcPts val="0"/>
              </a:spcBef>
              <a:spcAft>
                <a:spcPts val="0"/>
              </a:spcAft>
              <a:buSzPts val="4300"/>
              <a:buNone/>
              <a:defRPr sz="4300"/>
            </a:lvl4pPr>
            <a:lvl5pPr lvl="4" algn="ctr">
              <a:spcBef>
                <a:spcPts val="0"/>
              </a:spcBef>
              <a:spcAft>
                <a:spcPts val="0"/>
              </a:spcAft>
              <a:buSzPts val="4300"/>
              <a:buNone/>
              <a:defRPr sz="4300"/>
            </a:lvl5pPr>
            <a:lvl6pPr lvl="5" algn="ctr">
              <a:spcBef>
                <a:spcPts val="0"/>
              </a:spcBef>
              <a:spcAft>
                <a:spcPts val="0"/>
              </a:spcAft>
              <a:buSzPts val="4300"/>
              <a:buNone/>
              <a:defRPr sz="4300"/>
            </a:lvl6pPr>
            <a:lvl7pPr lvl="6" algn="ctr">
              <a:spcBef>
                <a:spcPts val="0"/>
              </a:spcBef>
              <a:spcAft>
                <a:spcPts val="0"/>
              </a:spcAft>
              <a:buSzPts val="4300"/>
              <a:buNone/>
              <a:defRPr sz="4300"/>
            </a:lvl7pPr>
            <a:lvl8pPr lvl="7" algn="ctr">
              <a:spcBef>
                <a:spcPts val="0"/>
              </a:spcBef>
              <a:spcAft>
                <a:spcPts val="0"/>
              </a:spcAft>
              <a:buSzPts val="4300"/>
              <a:buNone/>
              <a:defRPr sz="4300"/>
            </a:lvl8pPr>
            <a:lvl9pPr lvl="8" algn="ctr">
              <a:spcBef>
                <a:spcPts val="0"/>
              </a:spcBef>
              <a:spcAft>
                <a:spcPts val="0"/>
              </a:spcAft>
              <a:buSzPts val="4300"/>
              <a:buNone/>
              <a:defRPr sz="4300"/>
            </a:lvl9pPr>
          </a:lstStyle>
          <a:p/>
        </p:txBody>
      </p:sp>
      <p:sp>
        <p:nvSpPr>
          <p:cNvPr id="94" name="Google Shape;94;p8"/>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 name="Google Shape;97;p9"/>
          <p:cNvSpPr/>
          <p:nvPr/>
        </p:nvSpPr>
        <p:spPr>
          <a:xfrm>
            <a:off x="41" y="3766000"/>
            <a:ext cx="9827100" cy="30921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 name="Google Shape;98;p9"/>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1092200" y="1127467"/>
            <a:ext cx="8565600" cy="9399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00" name="Google Shape;100;p9"/>
          <p:cNvSpPr txBox="1"/>
          <p:nvPr>
            <p:ph idx="1" type="subTitle"/>
          </p:nvPr>
        </p:nvSpPr>
        <p:spPr>
          <a:xfrm>
            <a:off x="1092200" y="2067600"/>
            <a:ext cx="7813200" cy="5247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01" name="Google Shape;101;p9"/>
          <p:cNvSpPr txBox="1"/>
          <p:nvPr>
            <p:ph idx="2" type="body"/>
          </p:nvPr>
        </p:nvSpPr>
        <p:spPr>
          <a:xfrm>
            <a:off x="1092200" y="3289400"/>
            <a:ext cx="7813200" cy="27939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02" name="Google Shape;102;p9"/>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41" y="3766000"/>
            <a:ext cx="9827100" cy="30921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 name="Google Shape;105;p10"/>
          <p:cNvSpPr/>
          <p:nvPr/>
        </p:nvSpPr>
        <p:spPr>
          <a:xfrm flipH="1">
            <a:off x="4776900" y="2067600"/>
            <a:ext cx="7415100" cy="4790400"/>
          </a:xfrm>
          <a:prstGeom prst="rtTriangl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 name="Google Shape;106;p10"/>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437367" y="5551333"/>
            <a:ext cx="9886800" cy="806700"/>
          </a:xfrm>
          <a:prstGeom prst="rect">
            <a:avLst/>
          </a:prstGeom>
        </p:spPr>
        <p:txBody>
          <a:bodyPr anchorCtr="0" anchor="b" bIns="121900" lIns="121900" spcFirstLastPara="1" rIns="121900" wrap="square" tIns="121900">
            <a:normAutofit/>
          </a:bodyPr>
          <a:lstStyle>
            <a:lvl1pPr indent="-228600" lvl="0" marL="457200">
              <a:lnSpc>
                <a:spcPct val="100000"/>
              </a:lnSpc>
              <a:spcBef>
                <a:spcPts val="0"/>
              </a:spcBef>
              <a:spcAft>
                <a:spcPts val="0"/>
              </a:spcAft>
              <a:buSzPts val="1700"/>
              <a:buNone/>
              <a:defRPr/>
            </a:lvl1pPr>
          </a:lstStyle>
          <a:p/>
        </p:txBody>
      </p:sp>
      <p:sp>
        <p:nvSpPr>
          <p:cNvPr id="108" name="Google Shape;108;p10"/>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1pPr>
            <a:lvl2pPr lvl="1">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2pPr>
            <a:lvl3pPr lvl="2">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3pPr>
            <a:lvl4pPr lvl="3">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4pPr>
            <a:lvl5pPr lvl="4">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5pPr>
            <a:lvl6pPr lvl="5">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6pPr>
            <a:lvl7pPr lvl="6">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7pPr>
            <a:lvl8pPr lvl="7">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8pPr>
            <a:lvl9pPr lvl="8">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415600" y="1536633"/>
            <a:ext cx="11360700" cy="4521600"/>
          </a:xfrm>
          <a:prstGeom prst="rect">
            <a:avLst/>
          </a:prstGeom>
          <a:noFill/>
          <a:ln>
            <a:noFill/>
          </a:ln>
        </p:spPr>
        <p:txBody>
          <a:bodyPr anchorCtr="0" anchor="t" bIns="121900" lIns="121900" spcFirstLastPara="1" rIns="121900" wrap="square" tIns="121900">
            <a:normAutofit/>
          </a:bodyPr>
          <a:lstStyle>
            <a:lvl1pPr indent="-336550" lvl="0" marL="457200">
              <a:lnSpc>
                <a:spcPct val="115000"/>
              </a:lnSpc>
              <a:spcBef>
                <a:spcPts val="0"/>
              </a:spcBef>
              <a:spcAft>
                <a:spcPts val="0"/>
              </a:spcAft>
              <a:buClr>
                <a:schemeClr val="dk2"/>
              </a:buClr>
              <a:buSzPts val="1700"/>
              <a:buFont typeface="Calibri"/>
              <a:buChar char="●"/>
              <a:defRPr sz="1700">
                <a:solidFill>
                  <a:schemeClr val="dk2"/>
                </a:solidFill>
                <a:latin typeface="Calibri"/>
                <a:ea typeface="Calibri"/>
                <a:cs typeface="Calibri"/>
                <a:sym typeface="Calibri"/>
              </a:defRPr>
            </a:lvl1pPr>
            <a:lvl2pPr indent="-323850" lvl="1" marL="914400">
              <a:lnSpc>
                <a:spcPct val="115000"/>
              </a:lnSpc>
              <a:spcBef>
                <a:spcPts val="0"/>
              </a:spcBef>
              <a:spcAft>
                <a:spcPts val="0"/>
              </a:spcAft>
              <a:buClr>
                <a:schemeClr val="dk2"/>
              </a:buClr>
              <a:buSzPts val="1500"/>
              <a:buFont typeface="Calibri"/>
              <a:buChar char="○"/>
              <a:defRPr sz="1500">
                <a:solidFill>
                  <a:schemeClr val="dk2"/>
                </a:solidFill>
                <a:latin typeface="Calibri"/>
                <a:ea typeface="Calibri"/>
                <a:cs typeface="Calibri"/>
                <a:sym typeface="Calibri"/>
              </a:defRPr>
            </a:lvl2pPr>
            <a:lvl3pPr indent="-323850" lvl="2" marL="1371600">
              <a:lnSpc>
                <a:spcPct val="115000"/>
              </a:lnSpc>
              <a:spcBef>
                <a:spcPts val="0"/>
              </a:spcBef>
              <a:spcAft>
                <a:spcPts val="0"/>
              </a:spcAft>
              <a:buClr>
                <a:schemeClr val="dk2"/>
              </a:buClr>
              <a:buSzPts val="1500"/>
              <a:buFont typeface="Calibri"/>
              <a:buChar char="■"/>
              <a:defRPr sz="1500">
                <a:solidFill>
                  <a:schemeClr val="dk2"/>
                </a:solidFill>
                <a:latin typeface="Calibri"/>
                <a:ea typeface="Calibri"/>
                <a:cs typeface="Calibri"/>
                <a:sym typeface="Calibri"/>
              </a:defRPr>
            </a:lvl3pPr>
            <a:lvl4pPr indent="-323850" lvl="3" marL="1828800">
              <a:lnSpc>
                <a:spcPct val="115000"/>
              </a:lnSpc>
              <a:spcBef>
                <a:spcPts val="0"/>
              </a:spcBef>
              <a:spcAft>
                <a:spcPts val="0"/>
              </a:spcAft>
              <a:buClr>
                <a:schemeClr val="dk2"/>
              </a:buClr>
              <a:buSzPts val="1500"/>
              <a:buFont typeface="Calibri"/>
              <a:buChar char="●"/>
              <a:defRPr sz="1500">
                <a:solidFill>
                  <a:schemeClr val="dk2"/>
                </a:solidFill>
                <a:latin typeface="Calibri"/>
                <a:ea typeface="Calibri"/>
                <a:cs typeface="Calibri"/>
                <a:sym typeface="Calibri"/>
              </a:defRPr>
            </a:lvl4pPr>
            <a:lvl5pPr indent="-323850" lvl="4" marL="2286000">
              <a:lnSpc>
                <a:spcPct val="115000"/>
              </a:lnSpc>
              <a:spcBef>
                <a:spcPts val="0"/>
              </a:spcBef>
              <a:spcAft>
                <a:spcPts val="0"/>
              </a:spcAft>
              <a:buClr>
                <a:schemeClr val="dk2"/>
              </a:buClr>
              <a:buSzPts val="1500"/>
              <a:buFont typeface="Calibri"/>
              <a:buChar char="○"/>
              <a:defRPr sz="1500">
                <a:solidFill>
                  <a:schemeClr val="dk2"/>
                </a:solidFill>
                <a:latin typeface="Calibri"/>
                <a:ea typeface="Calibri"/>
                <a:cs typeface="Calibri"/>
                <a:sym typeface="Calibri"/>
              </a:defRPr>
            </a:lvl5pPr>
            <a:lvl6pPr indent="-323850" lvl="5" marL="2743200">
              <a:lnSpc>
                <a:spcPct val="115000"/>
              </a:lnSpc>
              <a:spcBef>
                <a:spcPts val="0"/>
              </a:spcBef>
              <a:spcAft>
                <a:spcPts val="0"/>
              </a:spcAft>
              <a:buClr>
                <a:schemeClr val="dk2"/>
              </a:buClr>
              <a:buSzPts val="1500"/>
              <a:buFont typeface="Calibri"/>
              <a:buChar char="■"/>
              <a:defRPr sz="1500">
                <a:solidFill>
                  <a:schemeClr val="dk2"/>
                </a:solidFill>
                <a:latin typeface="Calibri"/>
                <a:ea typeface="Calibri"/>
                <a:cs typeface="Calibri"/>
                <a:sym typeface="Calibri"/>
              </a:defRPr>
            </a:lvl6pPr>
            <a:lvl7pPr indent="-323850" lvl="6" marL="3200400">
              <a:lnSpc>
                <a:spcPct val="115000"/>
              </a:lnSpc>
              <a:spcBef>
                <a:spcPts val="0"/>
              </a:spcBef>
              <a:spcAft>
                <a:spcPts val="0"/>
              </a:spcAft>
              <a:buClr>
                <a:schemeClr val="dk2"/>
              </a:buClr>
              <a:buSzPts val="1500"/>
              <a:buFont typeface="Calibri"/>
              <a:buChar char="●"/>
              <a:defRPr sz="1500">
                <a:solidFill>
                  <a:schemeClr val="dk2"/>
                </a:solidFill>
                <a:latin typeface="Calibri"/>
                <a:ea typeface="Calibri"/>
                <a:cs typeface="Calibri"/>
                <a:sym typeface="Calibri"/>
              </a:defRPr>
            </a:lvl7pPr>
            <a:lvl8pPr indent="-323850" lvl="7" marL="3657600">
              <a:lnSpc>
                <a:spcPct val="115000"/>
              </a:lnSpc>
              <a:spcBef>
                <a:spcPts val="0"/>
              </a:spcBef>
              <a:spcAft>
                <a:spcPts val="0"/>
              </a:spcAft>
              <a:buClr>
                <a:schemeClr val="dk2"/>
              </a:buClr>
              <a:buSzPts val="1500"/>
              <a:buFont typeface="Calibri"/>
              <a:buChar char="○"/>
              <a:defRPr sz="1500">
                <a:solidFill>
                  <a:schemeClr val="dk2"/>
                </a:solidFill>
                <a:latin typeface="Calibri"/>
                <a:ea typeface="Calibri"/>
                <a:cs typeface="Calibri"/>
                <a:sym typeface="Calibri"/>
              </a:defRPr>
            </a:lvl8pPr>
            <a:lvl9pPr indent="-323850" lvl="8" marL="4114800">
              <a:lnSpc>
                <a:spcPct val="115000"/>
              </a:lnSpc>
              <a:spcBef>
                <a:spcPts val="0"/>
              </a:spcBef>
              <a:spcAft>
                <a:spcPts val="0"/>
              </a:spcAft>
              <a:buClr>
                <a:schemeClr val="dk2"/>
              </a:buClr>
              <a:buSzPts val="1500"/>
              <a:buFont typeface="Calibri"/>
              <a:buChar char="■"/>
              <a:defRPr sz="15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11187645" y="6058224"/>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latin typeface="Nunito"/>
                <a:ea typeface="Nunito"/>
                <a:cs typeface="Nunito"/>
                <a:sym typeface="Nunito"/>
              </a:defRPr>
            </a:lvl1pPr>
            <a:lvl2pPr lvl="1" algn="r">
              <a:buNone/>
              <a:defRPr sz="1300">
                <a:solidFill>
                  <a:schemeClr val="dk2"/>
                </a:solidFill>
                <a:latin typeface="Nunito"/>
                <a:ea typeface="Nunito"/>
                <a:cs typeface="Nunito"/>
                <a:sym typeface="Nunito"/>
              </a:defRPr>
            </a:lvl2pPr>
            <a:lvl3pPr lvl="2" algn="r">
              <a:buNone/>
              <a:defRPr sz="1300">
                <a:solidFill>
                  <a:schemeClr val="dk2"/>
                </a:solidFill>
                <a:latin typeface="Nunito"/>
                <a:ea typeface="Nunito"/>
                <a:cs typeface="Nunito"/>
                <a:sym typeface="Nunito"/>
              </a:defRPr>
            </a:lvl3pPr>
            <a:lvl4pPr lvl="3" algn="r">
              <a:buNone/>
              <a:defRPr sz="1300">
                <a:solidFill>
                  <a:schemeClr val="dk2"/>
                </a:solidFill>
                <a:latin typeface="Nunito"/>
                <a:ea typeface="Nunito"/>
                <a:cs typeface="Nunito"/>
                <a:sym typeface="Nunito"/>
              </a:defRPr>
            </a:lvl4pPr>
            <a:lvl5pPr lvl="4" algn="r">
              <a:buNone/>
              <a:defRPr sz="1300">
                <a:solidFill>
                  <a:schemeClr val="dk2"/>
                </a:solidFill>
                <a:latin typeface="Nunito"/>
                <a:ea typeface="Nunito"/>
                <a:cs typeface="Nunito"/>
                <a:sym typeface="Nunito"/>
              </a:defRPr>
            </a:lvl5pPr>
            <a:lvl6pPr lvl="5" algn="r">
              <a:buNone/>
              <a:defRPr sz="1300">
                <a:solidFill>
                  <a:schemeClr val="dk2"/>
                </a:solidFill>
                <a:latin typeface="Nunito"/>
                <a:ea typeface="Nunito"/>
                <a:cs typeface="Nunito"/>
                <a:sym typeface="Nunito"/>
              </a:defRPr>
            </a:lvl6pPr>
            <a:lvl7pPr lvl="6" algn="r">
              <a:buNone/>
              <a:defRPr sz="1300">
                <a:solidFill>
                  <a:schemeClr val="dk2"/>
                </a:solidFill>
                <a:latin typeface="Nunito"/>
                <a:ea typeface="Nunito"/>
                <a:cs typeface="Nunito"/>
                <a:sym typeface="Nunito"/>
              </a:defRPr>
            </a:lvl7pPr>
            <a:lvl8pPr lvl="7" algn="r">
              <a:buNone/>
              <a:defRPr sz="1300">
                <a:solidFill>
                  <a:schemeClr val="dk2"/>
                </a:solidFill>
                <a:latin typeface="Nunito"/>
                <a:ea typeface="Nunito"/>
                <a:cs typeface="Nunito"/>
                <a:sym typeface="Nunito"/>
              </a:defRPr>
            </a:lvl8pPr>
            <a:lvl9pPr lvl="8" algn="r">
              <a:buNone/>
              <a:defRPr sz="13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5"/>
          <p:cNvSpPr txBox="1"/>
          <p:nvPr>
            <p:ph type="ctrTitle"/>
          </p:nvPr>
        </p:nvSpPr>
        <p:spPr>
          <a:xfrm>
            <a:off x="972600" y="1763267"/>
            <a:ext cx="5684400" cy="1929300"/>
          </a:xfrm>
          <a:prstGeom prst="rect">
            <a:avLst/>
          </a:prstGeom>
        </p:spPr>
        <p:txBody>
          <a:bodyPr anchorCtr="0" anchor="ctr" bIns="121900" lIns="121900" spcFirstLastPara="1" rIns="121900" wrap="square" tIns="121900">
            <a:normAutofit fontScale="90000"/>
          </a:bodyPr>
          <a:lstStyle/>
          <a:p>
            <a:pPr indent="0" lvl="0" marL="0" rtl="0" algn="ctr">
              <a:spcBef>
                <a:spcPts val="0"/>
              </a:spcBef>
              <a:spcAft>
                <a:spcPts val="0"/>
              </a:spcAft>
              <a:buNone/>
            </a:pPr>
            <a:r>
              <a:rPr lang="en-US"/>
              <a:t>Doraemon Den- 2T</a:t>
            </a:r>
            <a:endParaRPr/>
          </a:p>
          <a:p>
            <a:pPr indent="0" lvl="0" marL="0" rtl="0" algn="ctr">
              <a:spcBef>
                <a:spcPts val="0"/>
              </a:spcBef>
              <a:spcAft>
                <a:spcPts val="0"/>
              </a:spcAft>
              <a:buNone/>
            </a:pPr>
            <a:r>
              <a:rPr lang="en-US"/>
              <a:t>Group - 9 </a:t>
            </a:r>
            <a:endParaRPr/>
          </a:p>
        </p:txBody>
      </p:sp>
      <p:sp>
        <p:nvSpPr>
          <p:cNvPr id="382" name="Google Shape;382;p35"/>
          <p:cNvSpPr txBox="1"/>
          <p:nvPr/>
        </p:nvSpPr>
        <p:spPr>
          <a:xfrm>
            <a:off x="4401775" y="4022150"/>
            <a:ext cx="76395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                                          </a:t>
            </a:r>
            <a:r>
              <a:rPr lang="en-US" sz="2400">
                <a:solidFill>
                  <a:srgbClr val="B45F06"/>
                </a:solidFill>
              </a:rPr>
              <a:t>  Team:</a:t>
            </a:r>
            <a:endParaRPr sz="2400">
              <a:solidFill>
                <a:srgbClr val="B45F06"/>
              </a:solidFill>
            </a:endParaRPr>
          </a:p>
          <a:p>
            <a:pPr indent="0" lvl="0" marL="0" rtl="0" algn="l">
              <a:spcBef>
                <a:spcPts val="0"/>
              </a:spcBef>
              <a:spcAft>
                <a:spcPts val="0"/>
              </a:spcAft>
              <a:buNone/>
            </a:pPr>
            <a:r>
              <a:rPr lang="en-US" sz="2400">
                <a:solidFill>
                  <a:srgbClr val="B45F06"/>
                </a:solidFill>
              </a:rPr>
              <a:t>                                           -Sohail Mulla</a:t>
            </a:r>
            <a:endParaRPr sz="2400">
              <a:solidFill>
                <a:srgbClr val="B45F06"/>
              </a:solidFill>
            </a:endParaRPr>
          </a:p>
          <a:p>
            <a:pPr indent="0" lvl="0" marL="0" rtl="0" algn="l">
              <a:spcBef>
                <a:spcPts val="0"/>
              </a:spcBef>
              <a:spcAft>
                <a:spcPts val="0"/>
              </a:spcAft>
              <a:buNone/>
            </a:pPr>
            <a:r>
              <a:rPr lang="en-US" sz="2400">
                <a:solidFill>
                  <a:srgbClr val="B45F06"/>
                </a:solidFill>
              </a:rPr>
              <a:t>                                     		-Shreya Murarka</a:t>
            </a:r>
            <a:endParaRPr sz="2400">
              <a:solidFill>
                <a:srgbClr val="B45F06"/>
              </a:solidFill>
            </a:endParaRPr>
          </a:p>
          <a:p>
            <a:pPr indent="0" lvl="0" marL="0" rtl="0" algn="l">
              <a:spcBef>
                <a:spcPts val="0"/>
              </a:spcBef>
              <a:spcAft>
                <a:spcPts val="0"/>
              </a:spcAft>
              <a:buNone/>
            </a:pPr>
            <a:r>
              <a:rPr lang="en-US" sz="2400">
                <a:solidFill>
                  <a:srgbClr val="B45F06"/>
                </a:solidFill>
              </a:rPr>
              <a:t>                                 		-Shruti Vatsa</a:t>
            </a:r>
            <a:endParaRPr sz="2400">
              <a:solidFill>
                <a:srgbClr val="B45F06"/>
              </a:solidFill>
            </a:endParaRPr>
          </a:p>
          <a:p>
            <a:pPr indent="0" lvl="0" marL="0" rtl="0" algn="l">
              <a:spcBef>
                <a:spcPts val="0"/>
              </a:spcBef>
              <a:spcAft>
                <a:spcPts val="0"/>
              </a:spcAft>
              <a:buNone/>
            </a:pPr>
            <a:r>
              <a:rPr lang="en-US" sz="2400">
                <a:solidFill>
                  <a:srgbClr val="B45F06"/>
                </a:solidFill>
              </a:rPr>
              <a:t>                                          	-Siddharth Singhvi</a:t>
            </a:r>
            <a:endParaRPr sz="2400">
              <a:solidFill>
                <a:srgbClr val="B45F0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4"/>
          <p:cNvSpPr txBox="1"/>
          <p:nvPr/>
        </p:nvSpPr>
        <p:spPr>
          <a:xfrm rot="-5400000">
            <a:off x="-2083117" y="2906913"/>
            <a:ext cx="6164031" cy="1044174"/>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Clr>
                <a:schemeClr val="lt1"/>
              </a:buClr>
              <a:buSzPts val="4400"/>
              <a:buFont typeface="Arial"/>
              <a:buNone/>
            </a:pPr>
            <a:r>
              <a:rPr b="1" lang="en-US" sz="4400">
                <a:solidFill>
                  <a:schemeClr val="lt1"/>
                </a:solidFill>
              </a:rPr>
              <a:t>WIREFRAME</a:t>
            </a:r>
            <a:endParaRPr/>
          </a:p>
        </p:txBody>
      </p:sp>
      <p:sp>
        <p:nvSpPr>
          <p:cNvPr id="503" name="Google Shape;503;p44"/>
          <p:cNvSpPr/>
          <p:nvPr>
            <p:ph idx="2" type="pic"/>
          </p:nvPr>
        </p:nvSpPr>
        <p:spPr>
          <a:xfrm>
            <a:off x="2038350" y="0"/>
            <a:ext cx="4057650" cy="6858000"/>
          </a:xfrm>
          <a:prstGeom prst="rect">
            <a:avLst/>
          </a:prstGeom>
          <a:solidFill>
            <a:srgbClr val="F2F2F2"/>
          </a:solidFill>
          <a:ln>
            <a:noFill/>
          </a:ln>
        </p:spPr>
        <p:txBody>
          <a:bodyPr anchorCtr="0" anchor="ctr" bIns="45700" lIns="91425" spcFirstLastPara="1" rIns="91425" wrap="square" tIns="45700">
            <a:noAutofit/>
          </a:bodyPr>
          <a:lstStyle/>
          <a:p>
            <a:pPr indent="0" lvl="0" marL="0" rtl="0" algn="ctr">
              <a:spcBef>
                <a:spcPts val="1000"/>
              </a:spcBef>
              <a:spcAft>
                <a:spcPts val="0"/>
              </a:spcAft>
              <a:buNone/>
            </a:pPr>
            <a:r>
              <a:t/>
            </a:r>
            <a:endParaRPr/>
          </a:p>
        </p:txBody>
      </p:sp>
      <p:pic>
        <p:nvPicPr>
          <p:cNvPr id="504" name="Google Shape;504;p44"/>
          <p:cNvPicPr preferRelativeResize="0"/>
          <p:nvPr/>
        </p:nvPicPr>
        <p:blipFill rotWithShape="1">
          <a:blip r:embed="rId3">
            <a:alphaModFix/>
          </a:blip>
          <a:srcRect b="7095" l="22322" r="53660" t="17020"/>
          <a:stretch/>
        </p:blipFill>
        <p:spPr>
          <a:xfrm>
            <a:off x="2131799" y="131526"/>
            <a:ext cx="3676949" cy="6534551"/>
          </a:xfrm>
          <a:prstGeom prst="rect">
            <a:avLst/>
          </a:prstGeom>
          <a:noFill/>
          <a:ln>
            <a:noFill/>
          </a:ln>
        </p:spPr>
      </p:pic>
      <p:sp>
        <p:nvSpPr>
          <p:cNvPr id="505" name="Google Shape;505;p44"/>
          <p:cNvSpPr txBox="1"/>
          <p:nvPr/>
        </p:nvSpPr>
        <p:spPr>
          <a:xfrm>
            <a:off x="6322225" y="241100"/>
            <a:ext cx="5612400" cy="474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latin typeface="Lato"/>
                <a:ea typeface="Lato"/>
                <a:cs typeface="Lato"/>
                <a:sym typeface="Lato"/>
              </a:rPr>
              <a:t>Homepage</a:t>
            </a:r>
            <a:endParaRPr b="1" sz="4000">
              <a:latin typeface="Lato"/>
              <a:ea typeface="Lato"/>
              <a:cs typeface="Lato"/>
              <a:sym typeface="Lato"/>
            </a:endParaRPr>
          </a:p>
          <a:p>
            <a:pPr indent="0" lvl="0" marL="0" rtl="0" algn="l">
              <a:spcBef>
                <a:spcPts val="0"/>
              </a:spcBef>
              <a:spcAft>
                <a:spcPts val="0"/>
              </a:spcAft>
              <a:buNone/>
            </a:pPr>
            <a:r>
              <a:t/>
            </a:r>
            <a:endParaRPr b="1" sz="4000">
              <a:latin typeface="Lato"/>
              <a:ea typeface="Lato"/>
              <a:cs typeface="Lato"/>
              <a:sym typeface="Lato"/>
            </a:endParaRPr>
          </a:p>
          <a:p>
            <a:pPr indent="-381000" lvl="0" marL="457200" rtl="0" algn="l">
              <a:spcBef>
                <a:spcPts val="0"/>
              </a:spcBef>
              <a:spcAft>
                <a:spcPts val="0"/>
              </a:spcAft>
              <a:buSzPts val="2400"/>
              <a:buFont typeface="Lato"/>
              <a:buChar char="●"/>
            </a:pPr>
            <a:r>
              <a:rPr lang="en-US" sz="2400">
                <a:latin typeface="Lato"/>
                <a:ea typeface="Lato"/>
                <a:cs typeface="Lato"/>
                <a:sym typeface="Lato"/>
              </a:rPr>
              <a:t>Shows ads and posts by sellers and adoption agencies/NGOs.</a:t>
            </a:r>
            <a:endParaRPr sz="2400">
              <a:latin typeface="Lato"/>
              <a:ea typeface="Lato"/>
              <a:cs typeface="Lato"/>
              <a:sym typeface="Lato"/>
            </a:endParaRPr>
          </a:p>
          <a:p>
            <a:pPr indent="0" lvl="0" marL="457200" rtl="0" algn="l">
              <a:spcBef>
                <a:spcPts val="0"/>
              </a:spcBef>
              <a:spcAft>
                <a:spcPts val="0"/>
              </a:spcAft>
              <a:buNone/>
            </a:pPr>
            <a:r>
              <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lang="en-US" sz="2400">
                <a:latin typeface="Lato"/>
                <a:ea typeface="Lato"/>
                <a:cs typeface="Lato"/>
                <a:sym typeface="Lato"/>
              </a:rPr>
              <a:t>Search bar on top provided</a:t>
            </a:r>
            <a:endParaRPr sz="2400">
              <a:latin typeface="Lato"/>
              <a:ea typeface="Lato"/>
              <a:cs typeface="Lato"/>
              <a:sym typeface="Lato"/>
            </a:endParaRPr>
          </a:p>
          <a:p>
            <a:pPr indent="0" lvl="0" marL="457200" rtl="0" algn="l">
              <a:spcBef>
                <a:spcPts val="0"/>
              </a:spcBef>
              <a:spcAft>
                <a:spcPts val="0"/>
              </a:spcAft>
              <a:buNone/>
            </a:pPr>
            <a:r>
              <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lang="en-US" sz="2400">
                <a:latin typeface="Lato"/>
                <a:ea typeface="Lato"/>
                <a:cs typeface="Lato"/>
                <a:sym typeface="Lato"/>
              </a:rPr>
              <a:t>Various floating action buttons like explore,categories,add post at bottom right.</a:t>
            </a:r>
            <a:endParaRPr sz="2400">
              <a:latin typeface="Lato"/>
              <a:ea typeface="Lato"/>
              <a:cs typeface="Lato"/>
              <a:sym typeface="Lato"/>
            </a:endParaRPr>
          </a:p>
          <a:p>
            <a:pPr indent="0" lvl="0" marL="457200" rtl="0" algn="l">
              <a:spcBef>
                <a:spcPts val="0"/>
              </a:spcBef>
              <a:spcAft>
                <a:spcPts val="0"/>
              </a:spcAft>
              <a:buNone/>
            </a:pPr>
            <a:r>
              <a:t/>
            </a:r>
            <a:endParaRPr sz="24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5"/>
          <p:cNvSpPr txBox="1"/>
          <p:nvPr/>
        </p:nvSpPr>
        <p:spPr>
          <a:xfrm rot="-5400000">
            <a:off x="-2083088" y="2906816"/>
            <a:ext cx="6164100" cy="1044300"/>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Clr>
                <a:schemeClr val="lt1"/>
              </a:buClr>
              <a:buSzPts val="4400"/>
              <a:buFont typeface="Arial"/>
              <a:buNone/>
            </a:pPr>
            <a:r>
              <a:rPr b="1" lang="en-US" sz="4400">
                <a:solidFill>
                  <a:schemeClr val="lt1"/>
                </a:solidFill>
              </a:rPr>
              <a:t>WIREFRAME</a:t>
            </a:r>
            <a:endParaRPr/>
          </a:p>
        </p:txBody>
      </p:sp>
      <p:sp>
        <p:nvSpPr>
          <p:cNvPr id="511" name="Google Shape;511;p45"/>
          <p:cNvSpPr/>
          <p:nvPr>
            <p:ph idx="2" type="pic"/>
          </p:nvPr>
        </p:nvSpPr>
        <p:spPr>
          <a:xfrm>
            <a:off x="2038350" y="0"/>
            <a:ext cx="40578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rtl="0" algn="ctr">
              <a:spcBef>
                <a:spcPts val="1000"/>
              </a:spcBef>
              <a:spcAft>
                <a:spcPts val="0"/>
              </a:spcAft>
              <a:buNone/>
            </a:pPr>
            <a:r>
              <a:t/>
            </a:r>
            <a:endParaRPr/>
          </a:p>
        </p:txBody>
      </p:sp>
      <p:pic>
        <p:nvPicPr>
          <p:cNvPr id="512" name="Google Shape;512;p45"/>
          <p:cNvPicPr preferRelativeResize="0"/>
          <p:nvPr/>
        </p:nvPicPr>
        <p:blipFill rotWithShape="1">
          <a:blip r:embed="rId3">
            <a:alphaModFix/>
          </a:blip>
          <a:srcRect b="7051" l="48714" r="27000" t="15972"/>
          <a:stretch/>
        </p:blipFill>
        <p:spPr>
          <a:xfrm>
            <a:off x="2038350" y="120050"/>
            <a:ext cx="3898973" cy="6521450"/>
          </a:xfrm>
          <a:prstGeom prst="rect">
            <a:avLst/>
          </a:prstGeom>
          <a:noFill/>
          <a:ln>
            <a:noFill/>
          </a:ln>
        </p:spPr>
      </p:pic>
      <p:sp>
        <p:nvSpPr>
          <p:cNvPr id="513" name="Google Shape;513;p45"/>
          <p:cNvSpPr txBox="1"/>
          <p:nvPr/>
        </p:nvSpPr>
        <p:spPr>
          <a:xfrm>
            <a:off x="6429375" y="294675"/>
            <a:ext cx="5491800" cy="344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latin typeface="Lato"/>
                <a:ea typeface="Lato"/>
                <a:cs typeface="Lato"/>
                <a:sym typeface="Lato"/>
              </a:rPr>
              <a:t>Categories Tab</a:t>
            </a:r>
            <a:endParaRPr b="1" sz="4000">
              <a:latin typeface="Lato"/>
              <a:ea typeface="Lato"/>
              <a:cs typeface="Lato"/>
              <a:sym typeface="Lato"/>
            </a:endParaRPr>
          </a:p>
          <a:p>
            <a:pPr indent="0" lvl="0" marL="0" rtl="0" algn="l">
              <a:spcBef>
                <a:spcPts val="0"/>
              </a:spcBef>
              <a:spcAft>
                <a:spcPts val="0"/>
              </a:spcAft>
              <a:buNone/>
            </a:pPr>
            <a:r>
              <a:t/>
            </a:r>
            <a:endParaRPr b="1" sz="4000">
              <a:latin typeface="Lato"/>
              <a:ea typeface="Lato"/>
              <a:cs typeface="Lato"/>
              <a:sym typeface="Lato"/>
            </a:endParaRPr>
          </a:p>
          <a:p>
            <a:pPr indent="0" lvl="0" marL="0" rtl="0" algn="l">
              <a:spcBef>
                <a:spcPts val="0"/>
              </a:spcBef>
              <a:spcAft>
                <a:spcPts val="0"/>
              </a:spcAft>
              <a:buNone/>
            </a:pPr>
            <a:r>
              <a:rPr lang="en-US" sz="2400">
                <a:latin typeface="Lato"/>
                <a:ea typeface="Lato"/>
                <a:cs typeface="Lato"/>
                <a:sym typeface="Lato"/>
              </a:rPr>
              <a:t>Pets sorted into different categories so as to make it easier for the user to navigate and find their choice/breed of pe</a:t>
            </a:r>
            <a:r>
              <a:rPr lang="en-US" sz="2400">
                <a:latin typeface="Calibri"/>
                <a:ea typeface="Calibri"/>
                <a:cs typeface="Calibri"/>
                <a:sym typeface="Calibri"/>
              </a:rPr>
              <a:t>t.</a:t>
            </a:r>
            <a:endParaRPr sz="2400">
              <a:latin typeface="Calibri"/>
              <a:ea typeface="Calibri"/>
              <a:cs typeface="Calibri"/>
              <a:sym typeface="Calibri"/>
            </a:endParaRPr>
          </a:p>
          <a:p>
            <a:pPr indent="0" lvl="0" marL="0" rtl="0" algn="l">
              <a:spcBef>
                <a:spcPts val="0"/>
              </a:spcBef>
              <a:spcAft>
                <a:spcPts val="0"/>
              </a:spcAft>
              <a:buNone/>
            </a:pPr>
            <a:r>
              <a:t/>
            </a:r>
            <a:endParaRPr sz="36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6"/>
          <p:cNvSpPr txBox="1"/>
          <p:nvPr/>
        </p:nvSpPr>
        <p:spPr>
          <a:xfrm rot="-5400000">
            <a:off x="-2083088" y="2906816"/>
            <a:ext cx="6164100" cy="1044300"/>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Clr>
                <a:schemeClr val="lt1"/>
              </a:buClr>
              <a:buSzPts val="4400"/>
              <a:buFont typeface="Arial"/>
              <a:buNone/>
            </a:pPr>
            <a:r>
              <a:rPr b="1" lang="en-US" sz="4400">
                <a:solidFill>
                  <a:schemeClr val="lt1"/>
                </a:solidFill>
              </a:rPr>
              <a:t>WIREFRAME</a:t>
            </a:r>
            <a:endParaRPr/>
          </a:p>
        </p:txBody>
      </p:sp>
      <p:sp>
        <p:nvSpPr>
          <p:cNvPr id="519" name="Google Shape;519;p46"/>
          <p:cNvSpPr/>
          <p:nvPr>
            <p:ph idx="2" type="pic"/>
          </p:nvPr>
        </p:nvSpPr>
        <p:spPr>
          <a:xfrm>
            <a:off x="2038350" y="0"/>
            <a:ext cx="40578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rtl="0" algn="ctr">
              <a:spcBef>
                <a:spcPts val="1000"/>
              </a:spcBef>
              <a:spcAft>
                <a:spcPts val="0"/>
              </a:spcAft>
              <a:buNone/>
            </a:pPr>
            <a:r>
              <a:t/>
            </a:r>
            <a:endParaRPr/>
          </a:p>
        </p:txBody>
      </p:sp>
      <p:sp>
        <p:nvSpPr>
          <p:cNvPr id="520" name="Google Shape;520;p46"/>
          <p:cNvSpPr txBox="1"/>
          <p:nvPr/>
        </p:nvSpPr>
        <p:spPr>
          <a:xfrm>
            <a:off x="6402575" y="147300"/>
            <a:ext cx="5491800" cy="65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latin typeface="Lato"/>
                <a:ea typeface="Lato"/>
                <a:cs typeface="Lato"/>
                <a:sym typeface="Lato"/>
              </a:rPr>
              <a:t>Explore Tab</a:t>
            </a:r>
            <a:endParaRPr b="1" sz="4000">
              <a:latin typeface="Lato"/>
              <a:ea typeface="Lato"/>
              <a:cs typeface="Lato"/>
              <a:sym typeface="Lato"/>
            </a:endParaRPr>
          </a:p>
          <a:p>
            <a:pPr indent="0" lvl="0" marL="0" rtl="0" algn="l">
              <a:spcBef>
                <a:spcPts val="0"/>
              </a:spcBef>
              <a:spcAft>
                <a:spcPts val="0"/>
              </a:spcAft>
              <a:buNone/>
            </a:pPr>
            <a:r>
              <a:t/>
            </a:r>
            <a:endParaRPr b="1" sz="4000">
              <a:latin typeface="Lato"/>
              <a:ea typeface="Lato"/>
              <a:cs typeface="Lato"/>
              <a:sym typeface="Lato"/>
            </a:endParaRPr>
          </a:p>
          <a:p>
            <a:pPr indent="-381000" lvl="0" marL="457200" rtl="0" algn="l">
              <a:spcBef>
                <a:spcPts val="0"/>
              </a:spcBef>
              <a:spcAft>
                <a:spcPts val="0"/>
              </a:spcAft>
              <a:buSzPts val="2400"/>
              <a:buFont typeface="Lato"/>
              <a:buChar char="●"/>
            </a:pPr>
            <a:r>
              <a:rPr lang="en-US" sz="2400">
                <a:latin typeface="Lato"/>
                <a:ea typeface="Lato"/>
                <a:cs typeface="Lato"/>
                <a:sym typeface="Lato"/>
              </a:rPr>
              <a:t>Unique feature of our app</a:t>
            </a:r>
            <a:endParaRPr sz="2400">
              <a:latin typeface="Lato"/>
              <a:ea typeface="Lato"/>
              <a:cs typeface="Lato"/>
              <a:sym typeface="Lato"/>
            </a:endParaRPr>
          </a:p>
          <a:p>
            <a:pPr indent="0" lvl="0" marL="457200" rtl="0" algn="l">
              <a:spcBef>
                <a:spcPts val="0"/>
              </a:spcBef>
              <a:spcAft>
                <a:spcPts val="0"/>
              </a:spcAft>
              <a:buNone/>
            </a:pPr>
            <a:r>
              <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lang="en-US" sz="2400">
                <a:latin typeface="Lato"/>
                <a:ea typeface="Lato"/>
                <a:cs typeface="Lato"/>
                <a:sym typeface="Lato"/>
              </a:rPr>
              <a:t>A platform for professionals , content creators and health experts to post blogs and articles related to pet rearing and general posts about events related to adoption camps,etc.</a:t>
            </a:r>
            <a:endParaRPr sz="2400">
              <a:latin typeface="Lato"/>
              <a:ea typeface="Lato"/>
              <a:cs typeface="Lato"/>
              <a:sym typeface="Lato"/>
            </a:endParaRPr>
          </a:p>
        </p:txBody>
      </p:sp>
      <p:pic>
        <p:nvPicPr>
          <p:cNvPr id="521" name="Google Shape;521;p46"/>
          <p:cNvPicPr preferRelativeResize="0"/>
          <p:nvPr/>
        </p:nvPicPr>
        <p:blipFill rotWithShape="1">
          <a:blip r:embed="rId3">
            <a:alphaModFix/>
          </a:blip>
          <a:srcRect b="7475" l="37416" r="38290" t="16397"/>
          <a:stretch/>
        </p:blipFill>
        <p:spPr>
          <a:xfrm>
            <a:off x="2038350" y="154275"/>
            <a:ext cx="4024099" cy="6164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7"/>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rmAutofit lnSpcReduction="20000"/>
          </a:bodyPr>
          <a:lstStyle/>
          <a:p>
            <a:pPr indent="0" lvl="0" marL="0" rtl="0" algn="ctr">
              <a:lnSpc>
                <a:spcPct val="90000"/>
              </a:lnSpc>
              <a:spcBef>
                <a:spcPts val="0"/>
              </a:spcBef>
              <a:spcAft>
                <a:spcPts val="1600"/>
              </a:spcAft>
              <a:buClr>
                <a:srgbClr val="262626"/>
              </a:buClr>
              <a:buSzPts val="5400"/>
              <a:buNone/>
            </a:pPr>
            <a:r>
              <a:rPr lang="en-US"/>
              <a:t>Conclusion</a:t>
            </a:r>
            <a:endParaRPr/>
          </a:p>
        </p:txBody>
      </p:sp>
      <p:sp>
        <p:nvSpPr>
          <p:cNvPr id="527" name="Google Shape;527;p47"/>
          <p:cNvSpPr txBox="1"/>
          <p:nvPr/>
        </p:nvSpPr>
        <p:spPr>
          <a:xfrm>
            <a:off x="754350" y="1350725"/>
            <a:ext cx="10683300" cy="526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3F3F3F"/>
                </a:solidFill>
              </a:rPr>
              <a:t>Our app is based on the mission statement: “Making the process of finding your soul-pet </a:t>
            </a:r>
            <a:r>
              <a:rPr lang="en-US" sz="1600">
                <a:solidFill>
                  <a:srgbClr val="3F3F3F"/>
                </a:solidFill>
              </a:rPr>
              <a:t>seamless</a:t>
            </a:r>
            <a:r>
              <a:rPr lang="en-US" sz="1600">
                <a:solidFill>
                  <a:srgbClr val="3F3F3F"/>
                </a:solidFill>
              </a:rPr>
              <a:t>”</a:t>
            </a:r>
            <a:endParaRPr sz="1600">
              <a:solidFill>
                <a:srgbClr val="3F3F3F"/>
              </a:solidFill>
            </a:endParaRPr>
          </a:p>
          <a:p>
            <a:pPr indent="0" lvl="0" marL="0" marR="0" rtl="0" algn="l">
              <a:spcBef>
                <a:spcPts val="0"/>
              </a:spcBef>
              <a:spcAft>
                <a:spcPts val="0"/>
              </a:spcAft>
              <a:buNone/>
            </a:pPr>
            <a:r>
              <a:t/>
            </a:r>
            <a:endParaRPr sz="1600">
              <a:solidFill>
                <a:srgbClr val="3F3F3F"/>
              </a:solidFill>
            </a:endParaRPr>
          </a:p>
          <a:p>
            <a:pPr indent="0" lvl="0" marL="0" marR="0" rtl="0" algn="l">
              <a:spcBef>
                <a:spcPts val="0"/>
              </a:spcBef>
              <a:spcAft>
                <a:spcPts val="0"/>
              </a:spcAft>
              <a:buNone/>
            </a:pPr>
            <a:r>
              <a:t/>
            </a:r>
            <a:endParaRPr sz="1600">
              <a:solidFill>
                <a:srgbClr val="3F3F3F"/>
              </a:solidFill>
            </a:endParaRPr>
          </a:p>
          <a:p>
            <a:pPr indent="0" lvl="0" marL="0" marR="0" rtl="0" algn="l">
              <a:spcBef>
                <a:spcPts val="0"/>
              </a:spcBef>
              <a:spcAft>
                <a:spcPts val="0"/>
              </a:spcAft>
              <a:buNone/>
            </a:pPr>
            <a:r>
              <a:rPr lang="en-US" sz="1600">
                <a:solidFill>
                  <a:srgbClr val="3F3F3F"/>
                </a:solidFill>
              </a:rPr>
              <a:t>We did the persona research from the point of view of both sides of users i.e. the buyers/adopters and the sellers. After going through the pain points carefully we narrowed down our solution to three features:</a:t>
            </a:r>
            <a:endParaRPr sz="1600">
              <a:solidFill>
                <a:srgbClr val="3F3F3F"/>
              </a:solidFill>
            </a:endParaRPr>
          </a:p>
          <a:p>
            <a:pPr indent="0" lvl="0" marL="0" marR="0" rtl="0" algn="l">
              <a:spcBef>
                <a:spcPts val="0"/>
              </a:spcBef>
              <a:spcAft>
                <a:spcPts val="0"/>
              </a:spcAft>
              <a:buNone/>
            </a:pPr>
            <a:r>
              <a:t/>
            </a:r>
            <a:endParaRPr sz="1600">
              <a:solidFill>
                <a:srgbClr val="3F3F3F"/>
              </a:solidFill>
            </a:endParaRPr>
          </a:p>
          <a:p>
            <a:pPr indent="-330200" lvl="0" marL="457200" marR="0" rtl="0" algn="l">
              <a:spcBef>
                <a:spcPts val="0"/>
              </a:spcBef>
              <a:spcAft>
                <a:spcPts val="0"/>
              </a:spcAft>
              <a:buClr>
                <a:srgbClr val="3F3F3F"/>
              </a:buClr>
              <a:buSzPts val="1600"/>
              <a:buChar char="●"/>
            </a:pPr>
            <a:r>
              <a:rPr lang="en-US" sz="1600">
                <a:solidFill>
                  <a:srgbClr val="3F3F3F"/>
                </a:solidFill>
              </a:rPr>
              <a:t>Explore tab</a:t>
            </a:r>
            <a:endParaRPr sz="1600">
              <a:solidFill>
                <a:srgbClr val="3F3F3F"/>
              </a:solidFill>
            </a:endParaRPr>
          </a:p>
          <a:p>
            <a:pPr indent="-330200" lvl="0" marL="457200" marR="0" rtl="0" algn="l">
              <a:spcBef>
                <a:spcPts val="0"/>
              </a:spcBef>
              <a:spcAft>
                <a:spcPts val="0"/>
              </a:spcAft>
              <a:buClr>
                <a:srgbClr val="3F3F3F"/>
              </a:buClr>
              <a:buSzPts val="1600"/>
              <a:buChar char="●"/>
            </a:pPr>
            <a:r>
              <a:rPr lang="en-US" sz="1600">
                <a:solidFill>
                  <a:srgbClr val="3F3F3F"/>
                </a:solidFill>
              </a:rPr>
              <a:t>Vaccination and Pet care dashboard</a:t>
            </a:r>
            <a:endParaRPr sz="1600">
              <a:solidFill>
                <a:srgbClr val="3F3F3F"/>
              </a:solidFill>
            </a:endParaRPr>
          </a:p>
          <a:p>
            <a:pPr indent="-330200" lvl="0" marL="457200" marR="0" rtl="0" algn="l">
              <a:spcBef>
                <a:spcPts val="0"/>
              </a:spcBef>
              <a:spcAft>
                <a:spcPts val="0"/>
              </a:spcAft>
              <a:buClr>
                <a:srgbClr val="3F3F3F"/>
              </a:buClr>
              <a:buSzPts val="1600"/>
              <a:buChar char="●"/>
            </a:pPr>
            <a:r>
              <a:rPr lang="en-US" sz="1600">
                <a:solidFill>
                  <a:srgbClr val="3F3F3F"/>
                </a:solidFill>
              </a:rPr>
              <a:t>Counsellor/Vet recommendation section</a:t>
            </a:r>
            <a:endParaRPr sz="1600">
              <a:solidFill>
                <a:srgbClr val="3F3F3F"/>
              </a:solidFill>
            </a:endParaRPr>
          </a:p>
          <a:p>
            <a:pPr indent="0" lvl="0" marL="0" marR="0" rtl="0" algn="l">
              <a:spcBef>
                <a:spcPts val="0"/>
              </a:spcBef>
              <a:spcAft>
                <a:spcPts val="0"/>
              </a:spcAft>
              <a:buNone/>
            </a:pPr>
            <a:r>
              <a:t/>
            </a:r>
            <a:endParaRPr sz="1600">
              <a:solidFill>
                <a:srgbClr val="3F3F3F"/>
              </a:solidFill>
            </a:endParaRPr>
          </a:p>
          <a:p>
            <a:pPr indent="0" lvl="0" marL="0" marR="0" rtl="0" algn="l">
              <a:spcBef>
                <a:spcPts val="0"/>
              </a:spcBef>
              <a:spcAft>
                <a:spcPts val="0"/>
              </a:spcAft>
              <a:buNone/>
            </a:pPr>
            <a:r>
              <a:rPr lang="en-US" sz="1600">
                <a:solidFill>
                  <a:srgbClr val="3F3F3F"/>
                </a:solidFill>
              </a:rPr>
              <a:t>We chose the solution “Explore tab” for wireframing on the basis of Prioritization table calculations.</a:t>
            </a:r>
            <a:endParaRPr sz="1600">
              <a:solidFill>
                <a:srgbClr val="3F3F3F"/>
              </a:solidFill>
            </a:endParaRPr>
          </a:p>
          <a:p>
            <a:pPr indent="0" lvl="0" marL="0" marR="0" rtl="0" algn="l">
              <a:spcBef>
                <a:spcPts val="0"/>
              </a:spcBef>
              <a:spcAft>
                <a:spcPts val="0"/>
              </a:spcAft>
              <a:buNone/>
            </a:pPr>
            <a:r>
              <a:t/>
            </a:r>
            <a:endParaRPr sz="1600">
              <a:solidFill>
                <a:srgbClr val="3F3F3F"/>
              </a:solidFill>
            </a:endParaRPr>
          </a:p>
          <a:p>
            <a:pPr indent="0" lvl="0" marL="0" marR="0" rtl="0" algn="l">
              <a:spcBef>
                <a:spcPts val="0"/>
              </a:spcBef>
              <a:spcAft>
                <a:spcPts val="0"/>
              </a:spcAft>
              <a:buNone/>
            </a:pPr>
            <a:r>
              <a:rPr lang="en-US" sz="1600">
                <a:solidFill>
                  <a:srgbClr val="3F3F3F"/>
                </a:solidFill>
              </a:rPr>
              <a:t>Some of the key features of explore tab includes:</a:t>
            </a:r>
            <a:endParaRPr sz="1600">
              <a:solidFill>
                <a:srgbClr val="3F3F3F"/>
              </a:solidFill>
            </a:endParaRPr>
          </a:p>
          <a:p>
            <a:pPr indent="-330200" lvl="0" marL="457200" marR="0" rtl="0" algn="l">
              <a:spcBef>
                <a:spcPts val="0"/>
              </a:spcBef>
              <a:spcAft>
                <a:spcPts val="0"/>
              </a:spcAft>
              <a:buClr>
                <a:srgbClr val="3F3F3F"/>
              </a:buClr>
              <a:buSzPts val="1600"/>
              <a:buChar char="➔"/>
            </a:pPr>
            <a:r>
              <a:rPr lang="en-US" sz="1600">
                <a:solidFill>
                  <a:srgbClr val="3F3F3F"/>
                </a:solidFill>
              </a:rPr>
              <a:t>Users can </a:t>
            </a:r>
            <a:r>
              <a:rPr lang="en-US" sz="1600">
                <a:solidFill>
                  <a:srgbClr val="3F3F3F"/>
                </a:solidFill>
              </a:rPr>
              <a:t>post about interactive sessions (fundraisers, pet competitions, etc.)</a:t>
            </a:r>
            <a:endParaRPr sz="1600">
              <a:solidFill>
                <a:srgbClr val="3F3F3F"/>
              </a:solidFill>
            </a:endParaRPr>
          </a:p>
          <a:p>
            <a:pPr indent="-330200" lvl="0" marL="457200" marR="0" rtl="0" algn="l">
              <a:spcBef>
                <a:spcPts val="0"/>
              </a:spcBef>
              <a:spcAft>
                <a:spcPts val="0"/>
              </a:spcAft>
              <a:buClr>
                <a:srgbClr val="3F3F3F"/>
              </a:buClr>
              <a:buSzPts val="1600"/>
              <a:buChar char="➔"/>
            </a:pPr>
            <a:r>
              <a:rPr lang="en-US" sz="1600">
                <a:solidFill>
                  <a:srgbClr val="3F3F3F"/>
                </a:solidFill>
              </a:rPr>
              <a:t>create blogs (inform people about sensitive topics, views)</a:t>
            </a:r>
            <a:endParaRPr sz="1600">
              <a:solidFill>
                <a:srgbClr val="3F3F3F"/>
              </a:solidFill>
            </a:endParaRPr>
          </a:p>
          <a:p>
            <a:pPr indent="-330200" lvl="0" marL="457200" marR="0" rtl="0" algn="l">
              <a:spcBef>
                <a:spcPts val="0"/>
              </a:spcBef>
              <a:spcAft>
                <a:spcPts val="0"/>
              </a:spcAft>
              <a:buClr>
                <a:srgbClr val="3F3F3F"/>
              </a:buClr>
              <a:buSzPts val="1600"/>
              <a:buChar char="➔"/>
            </a:pPr>
            <a:r>
              <a:rPr lang="en-US" sz="1600">
                <a:solidFill>
                  <a:srgbClr val="3F3F3F"/>
                </a:solidFill>
              </a:rPr>
              <a:t>Post articles regarding adoption camps or NGO activities.</a:t>
            </a:r>
            <a:endParaRPr sz="1600">
              <a:solidFill>
                <a:srgbClr val="3F3F3F"/>
              </a:solidFill>
            </a:endParaRPr>
          </a:p>
          <a:p>
            <a:pPr indent="0" lvl="0" marL="0" marR="0" rtl="0" algn="l">
              <a:spcBef>
                <a:spcPts val="0"/>
              </a:spcBef>
              <a:spcAft>
                <a:spcPts val="0"/>
              </a:spcAft>
              <a:buNone/>
            </a:pPr>
            <a:r>
              <a:t/>
            </a:r>
            <a:endParaRPr sz="1600">
              <a:solidFill>
                <a:srgbClr val="3F3F3F"/>
              </a:solidFill>
            </a:endParaRPr>
          </a:p>
          <a:p>
            <a:pPr indent="0" lvl="0" marL="0" marR="0" rtl="0" algn="l">
              <a:spcBef>
                <a:spcPts val="0"/>
              </a:spcBef>
              <a:spcAft>
                <a:spcPts val="0"/>
              </a:spcAft>
              <a:buNone/>
            </a:pPr>
            <a:r>
              <a:rPr lang="en-US" sz="1600">
                <a:solidFill>
                  <a:srgbClr val="3F3F3F"/>
                </a:solidFill>
              </a:rPr>
              <a:t>Our app provides some unique solutions to promote a fulfilling experience for users along with promoting well-being of the animals and their rights. </a:t>
            </a:r>
            <a:endParaRPr sz="1600">
              <a:solidFill>
                <a:srgbClr val="3F3F3F"/>
              </a:solidFill>
            </a:endParaRPr>
          </a:p>
          <a:p>
            <a:pPr indent="0" lvl="0" marL="457200" marR="0" rtl="0" algn="l">
              <a:spcBef>
                <a:spcPts val="0"/>
              </a:spcBef>
              <a:spcAft>
                <a:spcPts val="0"/>
              </a:spcAft>
              <a:buNone/>
            </a:pPr>
            <a:r>
              <a:t/>
            </a:r>
            <a:endParaRPr sz="1600">
              <a:solidFill>
                <a:srgbClr val="3F3F3F"/>
              </a:solidFill>
            </a:endParaRPr>
          </a:p>
          <a:p>
            <a:pPr indent="0" lvl="0" marL="0" marR="0" rtl="0" algn="l">
              <a:spcBef>
                <a:spcPts val="0"/>
              </a:spcBef>
              <a:spcAft>
                <a:spcPts val="0"/>
              </a:spcAft>
              <a:buNone/>
            </a:pPr>
            <a:r>
              <a:t/>
            </a:r>
            <a:endParaRPr sz="1600">
              <a:solidFill>
                <a:srgbClr val="3F3F3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8"/>
          <p:cNvSpPr txBox="1"/>
          <p:nvPr/>
        </p:nvSpPr>
        <p:spPr>
          <a:xfrm>
            <a:off x="1086450" y="2960175"/>
            <a:ext cx="10019100" cy="150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9600">
                <a:latin typeface="Impact"/>
                <a:ea typeface="Impact"/>
                <a:cs typeface="Impact"/>
                <a:sym typeface="Impact"/>
              </a:rPr>
              <a:t>Thank You!!</a:t>
            </a:r>
            <a:endParaRPr sz="9600">
              <a:latin typeface="Impact"/>
              <a:ea typeface="Impact"/>
              <a:cs typeface="Impact"/>
              <a:sym typeface="Impact"/>
            </a:endParaRPr>
          </a:p>
          <a:p>
            <a:pPr indent="0" lvl="0" marL="0" rtl="0" algn="ctr">
              <a:spcBef>
                <a:spcPts val="0"/>
              </a:spcBef>
              <a:spcAft>
                <a:spcPts val="0"/>
              </a:spcAft>
              <a:buNone/>
            </a:pPr>
            <a:r>
              <a:t/>
            </a:r>
            <a:endParaRPr sz="9600">
              <a:latin typeface="Impact"/>
              <a:ea typeface="Impact"/>
              <a:cs typeface="Impact"/>
              <a:sym typeface="Impac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5F06"/>
        </a:solidFill>
      </p:bgPr>
    </p:bg>
    <p:spTree>
      <p:nvGrpSpPr>
        <p:cNvPr id="386" name="Shape 386"/>
        <p:cNvGrpSpPr/>
        <p:nvPr/>
      </p:nvGrpSpPr>
      <p:grpSpPr>
        <a:xfrm>
          <a:off x="0" y="0"/>
          <a:ext cx="0" cy="0"/>
          <a:chOff x="0" y="0"/>
          <a:chExt cx="0" cy="0"/>
        </a:xfrm>
      </p:grpSpPr>
      <p:sp>
        <p:nvSpPr>
          <p:cNvPr id="387" name="Google Shape;387;p36"/>
          <p:cNvSpPr txBox="1"/>
          <p:nvPr>
            <p:ph type="title"/>
          </p:nvPr>
        </p:nvSpPr>
        <p:spPr>
          <a:xfrm>
            <a:off x="627950" y="1763275"/>
            <a:ext cx="5337600" cy="28473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b="1" lang="en-US" sz="4600">
                <a:solidFill>
                  <a:srgbClr val="EFEFEF"/>
                </a:solidFill>
                <a:latin typeface="Comic Sans MS"/>
                <a:ea typeface="Comic Sans MS"/>
                <a:cs typeface="Comic Sans MS"/>
                <a:sym typeface="Comic Sans MS"/>
              </a:rPr>
              <a:t>Outline</a:t>
            </a:r>
            <a:endParaRPr b="1" sz="4600">
              <a:solidFill>
                <a:srgbClr val="EFEFEF"/>
              </a:solidFill>
              <a:latin typeface="Comic Sans MS"/>
              <a:ea typeface="Comic Sans MS"/>
              <a:cs typeface="Comic Sans MS"/>
              <a:sym typeface="Comic Sans MS"/>
            </a:endParaRPr>
          </a:p>
        </p:txBody>
      </p:sp>
      <p:sp>
        <p:nvSpPr>
          <p:cNvPr id="388" name="Google Shape;388;p36"/>
          <p:cNvSpPr txBox="1"/>
          <p:nvPr>
            <p:ph idx="4294967295" type="subTitle"/>
          </p:nvPr>
        </p:nvSpPr>
        <p:spPr>
          <a:xfrm>
            <a:off x="6096000" y="1763286"/>
            <a:ext cx="5439900" cy="4337100"/>
          </a:xfrm>
          <a:prstGeom prst="rect">
            <a:avLst/>
          </a:prstGeom>
        </p:spPr>
        <p:txBody>
          <a:bodyPr anchorCtr="0" anchor="t" bIns="121900" lIns="121900" spcFirstLastPara="1" rIns="121900" wrap="square" tIns="121900">
            <a:noAutofit/>
          </a:bodyPr>
          <a:lstStyle/>
          <a:p>
            <a:pPr indent="-381000" lvl="0" marL="457200" rtl="0" algn="l">
              <a:lnSpc>
                <a:spcPct val="115000"/>
              </a:lnSpc>
              <a:spcBef>
                <a:spcPts val="0"/>
              </a:spcBef>
              <a:spcAft>
                <a:spcPts val="0"/>
              </a:spcAft>
              <a:buClr>
                <a:srgbClr val="FFFFFF"/>
              </a:buClr>
              <a:buSzPts val="2400"/>
              <a:buChar char="❏"/>
            </a:pPr>
            <a:r>
              <a:rPr lang="en-US" sz="2400" u="sng">
                <a:solidFill>
                  <a:srgbClr val="FFFFFF"/>
                </a:solidFill>
                <a:hlinkClick>
                  <a:extLst>
                    <a:ext uri="{A12FA001-AC4F-418D-AE19-62706E023703}">
                      <ahyp:hlinkClr val="tx"/>
                    </a:ext>
                  </a:extLst>
                </a:hlinkClick>
              </a:rPr>
              <a:t>Problem</a:t>
            </a:r>
            <a:r>
              <a:rPr lang="en-US" sz="2400">
                <a:solidFill>
                  <a:srgbClr val="FFFFFF"/>
                </a:solidFill>
              </a:rPr>
              <a:t> </a:t>
            </a:r>
            <a:r>
              <a:rPr lang="en-US" sz="2400" u="sng">
                <a:solidFill>
                  <a:srgbClr val="FFFFFF"/>
                </a:solidFill>
              </a:rPr>
              <a:t>Statement</a:t>
            </a:r>
            <a:endParaRPr sz="2400" u="sng">
              <a:solidFill>
                <a:srgbClr val="FFFFFF"/>
              </a:solidFill>
            </a:endParaRPr>
          </a:p>
          <a:p>
            <a:pPr indent="-381000" lvl="0" marL="457200" rtl="0" algn="l">
              <a:lnSpc>
                <a:spcPct val="115000"/>
              </a:lnSpc>
              <a:spcBef>
                <a:spcPts val="0"/>
              </a:spcBef>
              <a:spcAft>
                <a:spcPts val="0"/>
              </a:spcAft>
              <a:buClr>
                <a:srgbClr val="FFFFFF"/>
              </a:buClr>
              <a:buSzPts val="2400"/>
              <a:buChar char="❏"/>
            </a:pPr>
            <a:r>
              <a:rPr lang="en-US" sz="2400" u="sng">
                <a:solidFill>
                  <a:srgbClr val="FFFFFF"/>
                </a:solidFill>
              </a:rPr>
              <a:t>User Personas</a:t>
            </a:r>
            <a:endParaRPr sz="2400" u="sng">
              <a:solidFill>
                <a:srgbClr val="FFFFFF"/>
              </a:solidFill>
            </a:endParaRPr>
          </a:p>
          <a:p>
            <a:pPr indent="-381000" lvl="0" marL="457200" rtl="0" algn="l">
              <a:lnSpc>
                <a:spcPct val="115000"/>
              </a:lnSpc>
              <a:spcBef>
                <a:spcPts val="0"/>
              </a:spcBef>
              <a:spcAft>
                <a:spcPts val="0"/>
              </a:spcAft>
              <a:buClr>
                <a:srgbClr val="FFFFFF"/>
              </a:buClr>
              <a:buSzPts val="2400"/>
              <a:buChar char="❏"/>
            </a:pPr>
            <a:r>
              <a:rPr lang="en-US" sz="2400" u="sng">
                <a:solidFill>
                  <a:srgbClr val="FFFFFF"/>
                </a:solidFill>
              </a:rPr>
              <a:t>Pain Points</a:t>
            </a:r>
            <a:endParaRPr sz="2400" u="sng">
              <a:solidFill>
                <a:srgbClr val="FFFFFF"/>
              </a:solidFill>
            </a:endParaRPr>
          </a:p>
          <a:p>
            <a:pPr indent="-381000" lvl="0" marL="457200" rtl="0" algn="l">
              <a:lnSpc>
                <a:spcPct val="115000"/>
              </a:lnSpc>
              <a:spcBef>
                <a:spcPts val="0"/>
              </a:spcBef>
              <a:spcAft>
                <a:spcPts val="0"/>
              </a:spcAft>
              <a:buClr>
                <a:srgbClr val="FFFFFF"/>
              </a:buClr>
              <a:buSzPts val="2400"/>
              <a:buChar char="❏"/>
            </a:pPr>
            <a:r>
              <a:rPr lang="en-US" sz="2400" u="sng">
                <a:solidFill>
                  <a:srgbClr val="FFFFFF"/>
                </a:solidFill>
              </a:rPr>
              <a:t>Solutions</a:t>
            </a:r>
            <a:endParaRPr sz="2400" u="sng">
              <a:solidFill>
                <a:srgbClr val="FFFFFF"/>
              </a:solidFill>
            </a:endParaRPr>
          </a:p>
          <a:p>
            <a:pPr indent="-381000" lvl="0" marL="457200" rtl="0" algn="l">
              <a:lnSpc>
                <a:spcPct val="115000"/>
              </a:lnSpc>
              <a:spcBef>
                <a:spcPts val="0"/>
              </a:spcBef>
              <a:spcAft>
                <a:spcPts val="0"/>
              </a:spcAft>
              <a:buClr>
                <a:srgbClr val="FFFFFF"/>
              </a:buClr>
              <a:buSzPts val="2400"/>
              <a:buChar char="❏"/>
            </a:pPr>
            <a:r>
              <a:rPr lang="en-US" sz="2400" u="sng">
                <a:solidFill>
                  <a:srgbClr val="FFFFFF"/>
                </a:solidFill>
              </a:rPr>
              <a:t>Wireframes</a:t>
            </a:r>
            <a:endParaRPr sz="2400" u="sng">
              <a:solidFill>
                <a:srgbClr val="FFFFFF"/>
              </a:solidFill>
            </a:endParaRPr>
          </a:p>
          <a:p>
            <a:pPr indent="-381000" lvl="0" marL="457200" rtl="0" algn="l">
              <a:lnSpc>
                <a:spcPct val="115000"/>
              </a:lnSpc>
              <a:spcBef>
                <a:spcPts val="0"/>
              </a:spcBef>
              <a:spcAft>
                <a:spcPts val="0"/>
              </a:spcAft>
              <a:buClr>
                <a:srgbClr val="FFFFFF"/>
              </a:buClr>
              <a:buSzPts val="2400"/>
              <a:buChar char="❏"/>
            </a:pPr>
            <a:r>
              <a:rPr lang="en-US" sz="2400" u="sng">
                <a:solidFill>
                  <a:srgbClr val="FFFFFF"/>
                </a:solidFill>
              </a:rPr>
              <a:t>Metrics</a:t>
            </a:r>
            <a:endParaRPr sz="2400" u="sng">
              <a:solidFill>
                <a:srgbClr val="FFFFFF"/>
              </a:solidFill>
            </a:endParaRPr>
          </a:p>
          <a:p>
            <a:pPr indent="-381000" lvl="0" marL="457200" rtl="0" algn="l">
              <a:lnSpc>
                <a:spcPct val="115000"/>
              </a:lnSpc>
              <a:spcBef>
                <a:spcPts val="0"/>
              </a:spcBef>
              <a:spcAft>
                <a:spcPts val="0"/>
              </a:spcAft>
              <a:buClr>
                <a:srgbClr val="FFFFFF"/>
              </a:buClr>
              <a:buSzPts val="2400"/>
              <a:buChar char="❏"/>
            </a:pPr>
            <a:r>
              <a:rPr lang="en-US" sz="2400" u="sng">
                <a:solidFill>
                  <a:srgbClr val="FFFFFF"/>
                </a:solidFill>
              </a:rPr>
              <a:t>Conclusion</a:t>
            </a:r>
            <a:endParaRPr sz="2400" u="sng">
              <a:solidFill>
                <a:srgbClr val="FFFFFF"/>
              </a:solidFill>
            </a:endParaRPr>
          </a:p>
          <a:p>
            <a:pPr indent="0" lvl="0" marL="0" rtl="0" algn="l">
              <a:spcBef>
                <a:spcPts val="1600"/>
              </a:spcBef>
              <a:spcAft>
                <a:spcPts val="1600"/>
              </a:spcAft>
              <a:buNone/>
            </a:pPr>
            <a:r>
              <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7"/>
          <p:cNvSpPr txBox="1"/>
          <p:nvPr/>
        </p:nvSpPr>
        <p:spPr>
          <a:xfrm>
            <a:off x="832526" y="891875"/>
            <a:ext cx="8248500" cy="9234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5400">
                <a:solidFill>
                  <a:schemeClr val="lt1"/>
                </a:solidFill>
              </a:rPr>
              <a:t>The Problem Statement</a:t>
            </a:r>
            <a:endParaRPr sz="5400">
              <a:solidFill>
                <a:schemeClr val="lt1"/>
              </a:solidFill>
              <a:latin typeface="Arial"/>
              <a:ea typeface="Arial"/>
              <a:cs typeface="Arial"/>
              <a:sym typeface="Arial"/>
            </a:endParaRPr>
          </a:p>
        </p:txBody>
      </p:sp>
      <p:sp>
        <p:nvSpPr>
          <p:cNvPr id="394" name="Google Shape;394;p37"/>
          <p:cNvSpPr txBox="1"/>
          <p:nvPr/>
        </p:nvSpPr>
        <p:spPr>
          <a:xfrm>
            <a:off x="608875" y="2092150"/>
            <a:ext cx="10977300" cy="1024200"/>
          </a:xfrm>
          <a:prstGeom prst="rect">
            <a:avLst/>
          </a:prstGeom>
          <a:noFill/>
          <a:ln>
            <a:noFill/>
          </a:ln>
        </p:spPr>
        <p:txBody>
          <a:bodyPr anchorCtr="0" anchor="t" bIns="91425" lIns="91425" spcFirstLastPara="1" rIns="91425" wrap="square" tIns="91425">
            <a:noAutofit/>
          </a:bodyPr>
          <a:lstStyle/>
          <a:p>
            <a:pPr indent="-400565" lvl="0" marL="457200" rtl="0" algn="l">
              <a:lnSpc>
                <a:spcPct val="115000"/>
              </a:lnSpc>
              <a:spcBef>
                <a:spcPts val="0"/>
              </a:spcBef>
              <a:spcAft>
                <a:spcPts val="0"/>
              </a:spcAft>
              <a:buClr>
                <a:srgbClr val="4B4B4B"/>
              </a:buClr>
              <a:buSzPts val="2708"/>
              <a:buFont typeface="Calibri"/>
              <a:buChar char="●"/>
            </a:pPr>
            <a:r>
              <a:rPr b="1" lang="en-US" sz="2708">
                <a:solidFill>
                  <a:srgbClr val="4B4B4B"/>
                </a:solidFill>
                <a:latin typeface="Calibri"/>
                <a:ea typeface="Calibri"/>
                <a:cs typeface="Calibri"/>
                <a:sym typeface="Calibri"/>
              </a:rPr>
              <a:t>Design a mobile app for buying /selling/adopting pets for users in India</a:t>
            </a:r>
            <a:endParaRPr b="1" sz="2708">
              <a:solidFill>
                <a:srgbClr val="4B4B4B"/>
              </a:solidFill>
              <a:latin typeface="Calibri"/>
              <a:ea typeface="Calibri"/>
              <a:cs typeface="Calibri"/>
              <a:sym typeface="Calibri"/>
            </a:endParaRPr>
          </a:p>
          <a:p>
            <a:pPr indent="0" lvl="0" marL="0" rtl="0" algn="l">
              <a:lnSpc>
                <a:spcPct val="115000"/>
              </a:lnSpc>
              <a:spcBef>
                <a:spcPts val="1000"/>
              </a:spcBef>
              <a:spcAft>
                <a:spcPts val="0"/>
              </a:spcAft>
              <a:buNone/>
            </a:pPr>
            <a:r>
              <a:t/>
            </a:r>
            <a:endParaRPr b="1" sz="1600">
              <a:latin typeface="Calibri"/>
              <a:ea typeface="Calibri"/>
              <a:cs typeface="Calibri"/>
              <a:sym typeface="Calibri"/>
            </a:endParaRPr>
          </a:p>
          <a:p>
            <a:pPr indent="0" lvl="0" marL="0" rtl="0" algn="l">
              <a:lnSpc>
                <a:spcPct val="115000"/>
              </a:lnSpc>
              <a:spcBef>
                <a:spcPts val="1000"/>
              </a:spcBef>
              <a:spcAft>
                <a:spcPts val="0"/>
              </a:spcAft>
              <a:buNone/>
            </a:pPr>
            <a:r>
              <a:t/>
            </a:r>
            <a:endParaRPr sz="1300">
              <a:latin typeface="Calibri"/>
              <a:ea typeface="Calibri"/>
              <a:cs typeface="Calibri"/>
              <a:sym typeface="Calibri"/>
            </a:endParaRPr>
          </a:p>
          <a:p>
            <a:pPr indent="0" lvl="0" marL="0" rtl="0" algn="l">
              <a:lnSpc>
                <a:spcPct val="115000"/>
              </a:lnSpc>
              <a:spcBef>
                <a:spcPts val="1200"/>
              </a:spcBef>
              <a:spcAft>
                <a:spcPts val="1200"/>
              </a:spcAft>
              <a:buNone/>
            </a:pPr>
            <a:r>
              <a:t/>
            </a:r>
            <a:endParaRPr sz="1300">
              <a:latin typeface="Calibri"/>
              <a:ea typeface="Calibri"/>
              <a:cs typeface="Calibri"/>
              <a:sym typeface="Calibri"/>
            </a:endParaRPr>
          </a:p>
        </p:txBody>
      </p:sp>
      <p:pic>
        <p:nvPicPr>
          <p:cNvPr id="395" name="Google Shape;395;p37"/>
          <p:cNvPicPr preferRelativeResize="0"/>
          <p:nvPr/>
        </p:nvPicPr>
        <p:blipFill>
          <a:blip r:embed="rId3">
            <a:alphaModFix/>
          </a:blip>
          <a:stretch>
            <a:fillRect/>
          </a:stretch>
        </p:blipFill>
        <p:spPr>
          <a:xfrm>
            <a:off x="382525" y="2946800"/>
            <a:ext cx="11430000" cy="35123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399" name="Shape 399"/>
        <p:cNvGrpSpPr/>
        <p:nvPr/>
      </p:nvGrpSpPr>
      <p:grpSpPr>
        <a:xfrm>
          <a:off x="0" y="0"/>
          <a:ext cx="0" cy="0"/>
          <a:chOff x="0" y="0"/>
          <a:chExt cx="0" cy="0"/>
        </a:xfrm>
      </p:grpSpPr>
      <p:sp>
        <p:nvSpPr>
          <p:cNvPr id="400" name="Google Shape;400;p38"/>
          <p:cNvSpPr txBox="1"/>
          <p:nvPr/>
        </p:nvSpPr>
        <p:spPr>
          <a:xfrm>
            <a:off x="241100" y="162225"/>
            <a:ext cx="12192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400">
                <a:latin typeface="Oswald"/>
                <a:ea typeface="Oswald"/>
                <a:cs typeface="Oswald"/>
                <a:sym typeface="Oswald"/>
              </a:rPr>
              <a:t>User </a:t>
            </a:r>
            <a:r>
              <a:rPr b="1" lang="en-US" sz="3400">
                <a:latin typeface="Oswald"/>
                <a:ea typeface="Oswald"/>
                <a:cs typeface="Oswald"/>
                <a:sym typeface="Oswald"/>
              </a:rPr>
              <a:t>Personas</a:t>
            </a:r>
            <a:endParaRPr b="1" sz="3800">
              <a:latin typeface="Oswald"/>
              <a:ea typeface="Oswald"/>
              <a:cs typeface="Oswald"/>
              <a:sym typeface="Oswald"/>
            </a:endParaRPr>
          </a:p>
        </p:txBody>
      </p:sp>
      <p:sp>
        <p:nvSpPr>
          <p:cNvPr id="401" name="Google Shape;401;p38"/>
          <p:cNvSpPr/>
          <p:nvPr/>
        </p:nvSpPr>
        <p:spPr>
          <a:xfrm>
            <a:off x="348250" y="1017975"/>
            <a:ext cx="5531100" cy="55053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2" name="Google Shape;402;p38"/>
          <p:cNvPicPr preferRelativeResize="0"/>
          <p:nvPr/>
        </p:nvPicPr>
        <p:blipFill>
          <a:blip r:embed="rId3">
            <a:alphaModFix/>
          </a:blip>
          <a:stretch>
            <a:fillRect/>
          </a:stretch>
        </p:blipFill>
        <p:spPr>
          <a:xfrm>
            <a:off x="2503850" y="1132250"/>
            <a:ext cx="1263975" cy="1340576"/>
          </a:xfrm>
          <a:prstGeom prst="rect">
            <a:avLst/>
          </a:prstGeom>
          <a:noFill/>
          <a:ln>
            <a:noFill/>
          </a:ln>
        </p:spPr>
      </p:pic>
      <p:sp>
        <p:nvSpPr>
          <p:cNvPr id="403" name="Google Shape;403;p38"/>
          <p:cNvSpPr txBox="1"/>
          <p:nvPr/>
        </p:nvSpPr>
        <p:spPr>
          <a:xfrm>
            <a:off x="348250" y="2622975"/>
            <a:ext cx="5531100" cy="384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2000">
                <a:solidFill>
                  <a:srgbClr val="FFFFFF"/>
                </a:solidFill>
                <a:latin typeface="Lato"/>
                <a:ea typeface="Lato"/>
                <a:cs typeface="Lato"/>
                <a:sym typeface="Lato"/>
              </a:rPr>
              <a:t>Julia</a:t>
            </a:r>
            <a:endParaRPr b="1" sz="2000">
              <a:solidFill>
                <a:srgbClr val="FFFFFF"/>
              </a:solidFill>
              <a:latin typeface="Lato"/>
              <a:ea typeface="Lato"/>
              <a:cs typeface="Lato"/>
              <a:sym typeface="Lato"/>
            </a:endParaRPr>
          </a:p>
          <a:p>
            <a:pPr indent="0" lvl="0" marL="0" rtl="0" algn="ctr">
              <a:spcBef>
                <a:spcPts val="0"/>
              </a:spcBef>
              <a:spcAft>
                <a:spcPts val="0"/>
              </a:spcAft>
              <a:buNone/>
            </a:pPr>
            <a:r>
              <a:rPr b="1" lang="en-US" sz="2000">
                <a:solidFill>
                  <a:srgbClr val="FFFFFF"/>
                </a:solidFill>
                <a:latin typeface="Lato"/>
                <a:ea typeface="Lato"/>
                <a:cs typeface="Lato"/>
                <a:sym typeface="Lato"/>
              </a:rPr>
              <a:t>Parent</a:t>
            </a:r>
            <a:endParaRPr b="1" sz="2000">
              <a:solidFill>
                <a:srgbClr val="FFFFFF"/>
              </a:solidFill>
              <a:latin typeface="Lato"/>
              <a:ea typeface="Lato"/>
              <a:cs typeface="Lato"/>
              <a:sym typeface="Lato"/>
            </a:endParaRPr>
          </a:p>
          <a:p>
            <a:pPr indent="0" lvl="0" marL="0" rtl="0" algn="ctr">
              <a:spcBef>
                <a:spcPts val="0"/>
              </a:spcBef>
              <a:spcAft>
                <a:spcPts val="0"/>
              </a:spcAft>
              <a:buClr>
                <a:schemeClr val="dk1"/>
              </a:buClr>
              <a:buSzPts val="1100"/>
              <a:buFont typeface="Arial"/>
              <a:buNone/>
            </a:pPr>
            <a:r>
              <a:t/>
            </a:r>
            <a:endParaRPr b="1" sz="2000">
              <a:solidFill>
                <a:srgbClr val="FFFFFF"/>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US" sz="1700">
                <a:solidFill>
                  <a:srgbClr val="FFFFFF"/>
                </a:solidFill>
                <a:latin typeface="Lato"/>
                <a:ea typeface="Lato"/>
                <a:cs typeface="Lato"/>
                <a:sym typeface="Lato"/>
              </a:rPr>
              <a:t>Age :38 yrs, working , middle class, married , lives with in-laws</a:t>
            </a:r>
            <a:endParaRPr sz="1700">
              <a:solidFill>
                <a:srgbClr val="FFFFFF"/>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US" sz="1700">
                <a:solidFill>
                  <a:srgbClr val="FFFFFF"/>
                </a:solidFill>
                <a:latin typeface="Lato"/>
                <a:ea typeface="Lato"/>
                <a:cs typeface="Lato"/>
                <a:sym typeface="Lato"/>
              </a:rPr>
              <a:t>Goals :</a:t>
            </a:r>
            <a:endParaRPr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n-US" sz="1700">
                <a:solidFill>
                  <a:srgbClr val="FFFFFF"/>
                </a:solidFill>
                <a:latin typeface="Lato"/>
                <a:ea typeface="Lato"/>
                <a:cs typeface="Lato"/>
                <a:sym typeface="Lato"/>
              </a:rPr>
              <a:t>A companion for the kid</a:t>
            </a:r>
            <a:endParaRPr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n-US" sz="1700">
                <a:solidFill>
                  <a:srgbClr val="FFFFFF"/>
                </a:solidFill>
                <a:latin typeface="Lato"/>
                <a:ea typeface="Lato"/>
                <a:cs typeface="Lato"/>
                <a:sym typeface="Lato"/>
              </a:rPr>
              <a:t>Companion for elderly people</a:t>
            </a:r>
            <a:endParaRPr sz="1700">
              <a:solidFill>
                <a:srgbClr val="FFFFFF"/>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US" sz="1700">
                <a:solidFill>
                  <a:srgbClr val="FFFFFF"/>
                </a:solidFill>
                <a:latin typeface="Lato"/>
                <a:ea typeface="Lato"/>
                <a:cs typeface="Lato"/>
                <a:sym typeface="Lato"/>
              </a:rPr>
              <a:t>Pain Points:</a:t>
            </a:r>
            <a:endParaRPr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n-US" sz="1700">
                <a:solidFill>
                  <a:srgbClr val="FFFFFF"/>
                </a:solidFill>
                <a:latin typeface="Lato"/>
                <a:ea typeface="Lato"/>
                <a:cs typeface="Lato"/>
                <a:sym typeface="Lato"/>
              </a:rPr>
              <a:t>Animal can make the house dirty increasing the workload</a:t>
            </a:r>
            <a:endParaRPr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n-US" sz="1700">
                <a:solidFill>
                  <a:srgbClr val="FFFFFF"/>
                </a:solidFill>
                <a:latin typeface="Lato"/>
                <a:ea typeface="Lato"/>
                <a:cs typeface="Lato"/>
                <a:sym typeface="Lato"/>
              </a:rPr>
              <a:t>Distract the child from studies.</a:t>
            </a:r>
            <a:endParaRPr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n-US" sz="1700">
                <a:solidFill>
                  <a:srgbClr val="FFFFFF"/>
                </a:solidFill>
                <a:latin typeface="Lato"/>
                <a:ea typeface="Lato"/>
                <a:cs typeface="Lato"/>
                <a:sym typeface="Lato"/>
              </a:rPr>
              <a:t>Increase in expenses (Healthcare costs for pets)</a:t>
            </a:r>
            <a:endParaRPr sz="1700">
              <a:solidFill>
                <a:srgbClr val="FFFFFF"/>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700">
              <a:solidFill>
                <a:srgbClr val="FFFFFF"/>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700">
              <a:solidFill>
                <a:srgbClr val="FFFFFF"/>
              </a:solidFill>
              <a:latin typeface="Times New Roman"/>
              <a:ea typeface="Times New Roman"/>
              <a:cs typeface="Times New Roman"/>
              <a:sym typeface="Times New Roman"/>
            </a:endParaRPr>
          </a:p>
        </p:txBody>
      </p:sp>
      <p:grpSp>
        <p:nvGrpSpPr>
          <p:cNvPr id="404" name="Google Shape;404;p38"/>
          <p:cNvGrpSpPr/>
          <p:nvPr/>
        </p:nvGrpSpPr>
        <p:grpSpPr>
          <a:xfrm>
            <a:off x="8798571" y="3597868"/>
            <a:ext cx="2049166" cy="144000"/>
            <a:chOff x="2655206" y="4794870"/>
            <a:chExt cx="1679231" cy="144000"/>
          </a:xfrm>
        </p:grpSpPr>
        <p:sp>
          <p:nvSpPr>
            <p:cNvPr id="405" name="Google Shape;405;p38"/>
            <p:cNvSpPr/>
            <p:nvPr/>
          </p:nvSpPr>
          <p:spPr>
            <a:xfrm>
              <a:off x="2655206" y="4794870"/>
              <a:ext cx="281400" cy="144000"/>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6" name="Google Shape;406;p38"/>
            <p:cNvSpPr/>
            <p:nvPr/>
          </p:nvSpPr>
          <p:spPr>
            <a:xfrm>
              <a:off x="2932842" y="4794870"/>
              <a:ext cx="281400" cy="144000"/>
            </a:xfrm>
            <a:prstGeom prst="rect">
              <a:avLst/>
            </a:prstGeom>
            <a:solidFill>
              <a:schemeClr val="accent2"/>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7" name="Google Shape;407;p38"/>
            <p:cNvSpPr/>
            <p:nvPr/>
          </p:nvSpPr>
          <p:spPr>
            <a:xfrm>
              <a:off x="3212627" y="4794870"/>
              <a:ext cx="281400" cy="144000"/>
            </a:xfrm>
            <a:prstGeom prst="rect">
              <a:avLst/>
            </a:prstGeom>
            <a:solidFill>
              <a:schemeClr val="accent3"/>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8" name="Google Shape;408;p38"/>
            <p:cNvSpPr/>
            <p:nvPr/>
          </p:nvSpPr>
          <p:spPr>
            <a:xfrm>
              <a:off x="3494261" y="4794870"/>
              <a:ext cx="281400" cy="144000"/>
            </a:xfrm>
            <a:prstGeom prst="rect">
              <a:avLst/>
            </a:prstGeom>
            <a:solidFill>
              <a:schemeClr val="accent4"/>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9" name="Google Shape;409;p38"/>
            <p:cNvSpPr/>
            <p:nvPr/>
          </p:nvSpPr>
          <p:spPr>
            <a:xfrm>
              <a:off x="3774045" y="4794870"/>
              <a:ext cx="281400" cy="144000"/>
            </a:xfrm>
            <a:prstGeom prst="rect">
              <a:avLst/>
            </a:prstGeom>
            <a:solidFill>
              <a:schemeClr val="accent5"/>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0" name="Google Shape;410;p38"/>
            <p:cNvSpPr/>
            <p:nvPr/>
          </p:nvSpPr>
          <p:spPr>
            <a:xfrm>
              <a:off x="4053037" y="4794870"/>
              <a:ext cx="281400" cy="144000"/>
            </a:xfrm>
            <a:prstGeom prst="rect">
              <a:avLst/>
            </a:prstGeom>
            <a:solidFill>
              <a:schemeClr val="accent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411" name="Google Shape;411;p38"/>
          <p:cNvSpPr/>
          <p:nvPr/>
        </p:nvSpPr>
        <p:spPr>
          <a:xfrm>
            <a:off x="6149863" y="1017975"/>
            <a:ext cx="5747100" cy="5505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2" name="Google Shape;412;p38"/>
          <p:cNvPicPr preferRelativeResize="0"/>
          <p:nvPr/>
        </p:nvPicPr>
        <p:blipFill>
          <a:blip r:embed="rId4">
            <a:alphaModFix/>
          </a:blip>
          <a:stretch>
            <a:fillRect/>
          </a:stretch>
        </p:blipFill>
        <p:spPr>
          <a:xfrm>
            <a:off x="8391429" y="1132250"/>
            <a:ext cx="1263971" cy="1340576"/>
          </a:xfrm>
          <a:prstGeom prst="rect">
            <a:avLst/>
          </a:prstGeom>
          <a:noFill/>
          <a:ln>
            <a:noFill/>
          </a:ln>
        </p:spPr>
      </p:pic>
      <p:sp>
        <p:nvSpPr>
          <p:cNvPr id="413" name="Google Shape;413;p38"/>
          <p:cNvSpPr txBox="1"/>
          <p:nvPr/>
        </p:nvSpPr>
        <p:spPr>
          <a:xfrm>
            <a:off x="6203850" y="2622975"/>
            <a:ext cx="5639100" cy="390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2000">
                <a:solidFill>
                  <a:schemeClr val="dk1"/>
                </a:solidFill>
                <a:latin typeface="Lato"/>
                <a:ea typeface="Lato"/>
                <a:cs typeface="Lato"/>
                <a:sym typeface="Lato"/>
              </a:rPr>
              <a:t>Rahul</a:t>
            </a:r>
            <a:endParaRPr b="1" sz="2000">
              <a:solidFill>
                <a:schemeClr val="dk1"/>
              </a:solidFill>
              <a:latin typeface="Lato"/>
              <a:ea typeface="Lato"/>
              <a:cs typeface="Lato"/>
              <a:sym typeface="Lato"/>
            </a:endParaRPr>
          </a:p>
          <a:p>
            <a:pPr indent="0" lvl="0" marL="0" rtl="0" algn="ctr">
              <a:lnSpc>
                <a:spcPct val="115000"/>
              </a:lnSpc>
              <a:spcBef>
                <a:spcPts val="0"/>
              </a:spcBef>
              <a:spcAft>
                <a:spcPts val="0"/>
              </a:spcAft>
              <a:buNone/>
            </a:pPr>
            <a:r>
              <a:rPr b="1" lang="en-US" sz="2000">
                <a:solidFill>
                  <a:schemeClr val="dk1"/>
                </a:solidFill>
                <a:latin typeface="Lato"/>
                <a:ea typeface="Lato"/>
                <a:cs typeface="Lato"/>
                <a:sym typeface="Lato"/>
              </a:rPr>
              <a:t>Teenager</a:t>
            </a:r>
            <a:endParaRPr b="1" sz="2000">
              <a:solidFill>
                <a:schemeClr val="dk1"/>
              </a:solidFill>
              <a:latin typeface="Lato"/>
              <a:ea typeface="Lato"/>
              <a:cs typeface="Lato"/>
              <a:sym typeface="Lato"/>
            </a:endParaRPr>
          </a:p>
          <a:p>
            <a:pPr indent="0" lvl="0" marL="0" rtl="0" algn="ctr">
              <a:lnSpc>
                <a:spcPct val="115000"/>
              </a:lnSpc>
              <a:spcBef>
                <a:spcPts val="0"/>
              </a:spcBef>
              <a:spcAft>
                <a:spcPts val="0"/>
              </a:spcAft>
              <a:buNone/>
            </a:pPr>
            <a:r>
              <a:t/>
            </a:r>
            <a:endParaRPr sz="1700">
              <a:solidFill>
                <a:srgbClr val="FFFFFF"/>
              </a:solidFill>
              <a:latin typeface="Lato"/>
              <a:ea typeface="Lato"/>
              <a:cs typeface="Lato"/>
              <a:sym typeface="Lato"/>
            </a:endParaRPr>
          </a:p>
          <a:p>
            <a:pPr indent="0" lvl="0" marL="0" rtl="0" algn="ctr">
              <a:spcBef>
                <a:spcPts val="0"/>
              </a:spcBef>
              <a:spcAft>
                <a:spcPts val="0"/>
              </a:spcAft>
              <a:buNone/>
            </a:pPr>
            <a:r>
              <a:rPr lang="en-US" sz="1700">
                <a:solidFill>
                  <a:srgbClr val="FFFFFF"/>
                </a:solidFill>
                <a:latin typeface="Lato"/>
                <a:ea typeface="Lato"/>
                <a:cs typeface="Lato"/>
                <a:sym typeface="Lato"/>
              </a:rPr>
              <a:t>Age :18 yrs , middle class , Male,student,unemployed</a:t>
            </a:r>
            <a:endParaRPr sz="1700">
              <a:solidFill>
                <a:srgbClr val="FFFFFF"/>
              </a:solidFill>
              <a:latin typeface="Lato"/>
              <a:ea typeface="Lato"/>
              <a:cs typeface="Lato"/>
              <a:sym typeface="Lato"/>
            </a:endParaRPr>
          </a:p>
          <a:p>
            <a:pPr indent="0" lvl="0" marL="0" rtl="0" algn="l">
              <a:spcBef>
                <a:spcPts val="0"/>
              </a:spcBef>
              <a:spcAft>
                <a:spcPts val="0"/>
              </a:spcAft>
              <a:buNone/>
            </a:pPr>
            <a:r>
              <a:rPr lang="en-US" sz="1700">
                <a:solidFill>
                  <a:srgbClr val="FFFFFF"/>
                </a:solidFill>
                <a:latin typeface="Lato"/>
                <a:ea typeface="Lato"/>
                <a:cs typeface="Lato"/>
                <a:sym typeface="Lato"/>
              </a:rPr>
              <a:t>Goals:</a:t>
            </a:r>
            <a:endParaRPr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n-US" sz="1700">
                <a:solidFill>
                  <a:srgbClr val="FFFFFF"/>
                </a:solidFill>
                <a:latin typeface="Lato"/>
                <a:ea typeface="Lato"/>
                <a:cs typeface="Lato"/>
                <a:sym typeface="Lato"/>
              </a:rPr>
              <a:t>Search for good quality breed </a:t>
            </a:r>
            <a:endParaRPr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n-US" sz="1700">
                <a:solidFill>
                  <a:srgbClr val="FFFFFF"/>
                </a:solidFill>
                <a:latin typeface="Lato"/>
                <a:ea typeface="Lato"/>
                <a:cs typeface="Lato"/>
                <a:sym typeface="Lato"/>
              </a:rPr>
              <a:t>flaunt on social media.</a:t>
            </a:r>
            <a:endParaRPr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n-US" sz="1700">
                <a:solidFill>
                  <a:srgbClr val="FFFFFF"/>
                </a:solidFill>
                <a:latin typeface="Lato"/>
                <a:ea typeface="Lato"/>
                <a:cs typeface="Lato"/>
                <a:sym typeface="Lato"/>
              </a:rPr>
              <a:t>Become center of attraction </a:t>
            </a:r>
            <a:endParaRPr sz="1700">
              <a:solidFill>
                <a:srgbClr val="FFFFFF"/>
              </a:solidFill>
              <a:latin typeface="Lato"/>
              <a:ea typeface="Lato"/>
              <a:cs typeface="Lato"/>
              <a:sym typeface="Lato"/>
            </a:endParaRPr>
          </a:p>
          <a:p>
            <a:pPr indent="0" lvl="0" marL="0" rtl="0" algn="l">
              <a:spcBef>
                <a:spcPts val="0"/>
              </a:spcBef>
              <a:spcAft>
                <a:spcPts val="0"/>
              </a:spcAft>
              <a:buNone/>
            </a:pPr>
            <a:r>
              <a:rPr lang="en-US" sz="1700">
                <a:solidFill>
                  <a:srgbClr val="FFFFFF"/>
                </a:solidFill>
                <a:latin typeface="Lato"/>
                <a:ea typeface="Lato"/>
                <a:cs typeface="Lato"/>
                <a:sym typeface="Lato"/>
              </a:rPr>
              <a:t>Pain Points: </a:t>
            </a:r>
            <a:endParaRPr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n-US" sz="1700">
                <a:solidFill>
                  <a:srgbClr val="FFFFFF"/>
                </a:solidFill>
                <a:latin typeface="Lato"/>
                <a:ea typeface="Lato"/>
                <a:cs typeface="Lato"/>
                <a:sym typeface="Lato"/>
              </a:rPr>
              <a:t>Taking care of pet</a:t>
            </a:r>
            <a:endParaRPr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n-US" sz="1700">
                <a:solidFill>
                  <a:srgbClr val="FFFFFF"/>
                </a:solidFill>
                <a:latin typeface="Lato"/>
                <a:ea typeface="Lato"/>
                <a:cs typeface="Lato"/>
                <a:sym typeface="Lato"/>
              </a:rPr>
              <a:t>Expected breed to adopt is rare</a:t>
            </a:r>
            <a:endParaRPr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n-US" sz="1700">
                <a:solidFill>
                  <a:srgbClr val="FFFFFF"/>
                </a:solidFill>
                <a:latin typeface="Lato"/>
                <a:ea typeface="Lato"/>
                <a:cs typeface="Lato"/>
                <a:sym typeface="Lato"/>
              </a:rPr>
              <a:t>Affects studies and extracurrics</a:t>
            </a:r>
            <a:endParaRPr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n-US" sz="1700">
                <a:solidFill>
                  <a:srgbClr val="FFFFFF"/>
                </a:solidFill>
                <a:latin typeface="Lato"/>
                <a:ea typeface="Lato"/>
                <a:cs typeface="Lato"/>
                <a:sym typeface="Lato"/>
              </a:rPr>
              <a:t>Nuisance to the neighbours/outsider</a:t>
            </a:r>
            <a:endParaRPr sz="1700">
              <a:solidFill>
                <a:srgbClr val="FFFFFF"/>
              </a:solidFill>
              <a:latin typeface="Lato"/>
              <a:ea typeface="Lato"/>
              <a:cs typeface="Lato"/>
              <a:sym typeface="Lato"/>
            </a:endParaRPr>
          </a:p>
          <a:p>
            <a:pPr indent="0" lvl="0" marL="0" rtl="0" algn="l">
              <a:spcBef>
                <a:spcPts val="0"/>
              </a:spcBef>
              <a:spcAft>
                <a:spcPts val="0"/>
              </a:spcAft>
              <a:buNone/>
            </a:pPr>
            <a:r>
              <a:t/>
            </a:r>
            <a:endParaRPr sz="17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417" name="Shape 417"/>
        <p:cNvGrpSpPr/>
        <p:nvPr/>
      </p:nvGrpSpPr>
      <p:grpSpPr>
        <a:xfrm>
          <a:off x="0" y="0"/>
          <a:ext cx="0" cy="0"/>
          <a:chOff x="0" y="0"/>
          <a:chExt cx="0" cy="0"/>
        </a:xfrm>
      </p:grpSpPr>
      <p:sp>
        <p:nvSpPr>
          <p:cNvPr id="418" name="Google Shape;418;p39"/>
          <p:cNvSpPr txBox="1"/>
          <p:nvPr/>
        </p:nvSpPr>
        <p:spPr>
          <a:xfrm>
            <a:off x="241100" y="162225"/>
            <a:ext cx="12192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400">
                <a:latin typeface="Oswald"/>
                <a:ea typeface="Oswald"/>
                <a:cs typeface="Oswald"/>
                <a:sym typeface="Oswald"/>
              </a:rPr>
              <a:t>User </a:t>
            </a:r>
            <a:r>
              <a:rPr b="1" lang="en-US" sz="3400">
                <a:latin typeface="Oswald"/>
                <a:ea typeface="Oswald"/>
                <a:cs typeface="Oswald"/>
                <a:sym typeface="Oswald"/>
              </a:rPr>
              <a:t>Personas</a:t>
            </a:r>
            <a:endParaRPr b="1" sz="3800">
              <a:latin typeface="Oswald"/>
              <a:ea typeface="Oswald"/>
              <a:cs typeface="Oswald"/>
              <a:sym typeface="Oswald"/>
            </a:endParaRPr>
          </a:p>
        </p:txBody>
      </p:sp>
      <p:sp>
        <p:nvSpPr>
          <p:cNvPr id="419" name="Google Shape;419;p39"/>
          <p:cNvSpPr/>
          <p:nvPr/>
        </p:nvSpPr>
        <p:spPr>
          <a:xfrm>
            <a:off x="425300" y="1132250"/>
            <a:ext cx="5334000" cy="55650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9"/>
          <p:cNvSpPr txBox="1"/>
          <p:nvPr/>
        </p:nvSpPr>
        <p:spPr>
          <a:xfrm>
            <a:off x="441125" y="2576500"/>
            <a:ext cx="5334000" cy="405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2000">
                <a:solidFill>
                  <a:srgbClr val="FFFFFF"/>
                </a:solidFill>
                <a:latin typeface="Lato"/>
                <a:ea typeface="Lato"/>
                <a:cs typeface="Lato"/>
                <a:sym typeface="Lato"/>
              </a:rPr>
              <a:t>Jasprit</a:t>
            </a:r>
            <a:endParaRPr b="1" sz="2000">
              <a:solidFill>
                <a:srgbClr val="FFFFFF"/>
              </a:solidFill>
              <a:latin typeface="Lato"/>
              <a:ea typeface="Lato"/>
              <a:cs typeface="Lato"/>
              <a:sym typeface="Lato"/>
            </a:endParaRPr>
          </a:p>
          <a:p>
            <a:pPr indent="0" lvl="0" marL="0" rtl="0" algn="ctr">
              <a:spcBef>
                <a:spcPts val="0"/>
              </a:spcBef>
              <a:spcAft>
                <a:spcPts val="0"/>
              </a:spcAft>
              <a:buClr>
                <a:schemeClr val="dk1"/>
              </a:buClr>
              <a:buSzPts val="1100"/>
              <a:buFont typeface="Arial"/>
              <a:buNone/>
            </a:pPr>
            <a:r>
              <a:rPr b="1" lang="en-US" sz="2000">
                <a:solidFill>
                  <a:srgbClr val="FFFFFF"/>
                </a:solidFill>
                <a:latin typeface="Lato"/>
                <a:ea typeface="Lato"/>
                <a:cs typeface="Lato"/>
                <a:sym typeface="Lato"/>
              </a:rPr>
              <a:t>Middle age businessman</a:t>
            </a:r>
            <a:endParaRPr b="1" sz="2000">
              <a:solidFill>
                <a:srgbClr val="FFFFFF"/>
              </a:solidFill>
              <a:latin typeface="Lato"/>
              <a:ea typeface="Lato"/>
              <a:cs typeface="Lato"/>
              <a:sym typeface="Lato"/>
            </a:endParaRPr>
          </a:p>
          <a:p>
            <a:pPr indent="0" lvl="0" marL="0" rtl="0" algn="ctr">
              <a:spcBef>
                <a:spcPts val="0"/>
              </a:spcBef>
              <a:spcAft>
                <a:spcPts val="0"/>
              </a:spcAft>
              <a:buClr>
                <a:schemeClr val="dk1"/>
              </a:buClr>
              <a:buSzPts val="1100"/>
              <a:buFont typeface="Arial"/>
              <a:buNone/>
            </a:pPr>
            <a:r>
              <a:t/>
            </a:r>
            <a:endParaRPr b="1" sz="2000">
              <a:solidFill>
                <a:srgbClr val="FFFFFF"/>
              </a:solidFill>
              <a:latin typeface="Lato"/>
              <a:ea typeface="Lato"/>
              <a:cs typeface="Lato"/>
              <a:sym typeface="Lato"/>
            </a:endParaRPr>
          </a:p>
          <a:p>
            <a:pPr indent="0" lvl="0" marL="0" rtl="0" algn="ctr">
              <a:spcBef>
                <a:spcPts val="0"/>
              </a:spcBef>
              <a:spcAft>
                <a:spcPts val="0"/>
              </a:spcAft>
              <a:buClr>
                <a:schemeClr val="dk1"/>
              </a:buClr>
              <a:buSzPts val="1100"/>
              <a:buFont typeface="Arial"/>
              <a:buNone/>
            </a:pPr>
            <a:r>
              <a:rPr lang="en-US" sz="1600">
                <a:solidFill>
                  <a:srgbClr val="FFFFFF"/>
                </a:solidFill>
                <a:latin typeface="Lato"/>
                <a:ea typeface="Lato"/>
                <a:cs typeface="Lato"/>
                <a:sym typeface="Lato"/>
              </a:rPr>
              <a:t>35 yrs, unmarried, pet store owner, Animal lover, </a:t>
            </a:r>
            <a:endParaRPr sz="1600">
              <a:solidFill>
                <a:srgbClr val="FFFFFF"/>
              </a:solidFill>
              <a:latin typeface="Lato"/>
              <a:ea typeface="Lato"/>
              <a:cs typeface="Lato"/>
              <a:sym typeface="Lato"/>
            </a:endParaRPr>
          </a:p>
          <a:p>
            <a:pPr indent="457200" lvl="0" marL="1371600" rtl="0" algn="l">
              <a:spcBef>
                <a:spcPts val="0"/>
              </a:spcBef>
              <a:spcAft>
                <a:spcPts val="0"/>
              </a:spcAft>
              <a:buClr>
                <a:schemeClr val="dk1"/>
              </a:buClr>
              <a:buSzPts val="1100"/>
              <a:buFont typeface="Arial"/>
              <a:buNone/>
            </a:pPr>
            <a:r>
              <a:rPr lang="en-US" sz="1600">
                <a:solidFill>
                  <a:srgbClr val="FFFFFF"/>
                </a:solidFill>
                <a:latin typeface="Lato"/>
                <a:ea typeface="Lato"/>
                <a:cs typeface="Lato"/>
                <a:sym typeface="Lato"/>
              </a:rPr>
              <a:t>Not so tech savvy</a:t>
            </a:r>
            <a:endParaRPr sz="1600">
              <a:solidFill>
                <a:srgbClr val="FFFFFF"/>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US" sz="1600">
                <a:solidFill>
                  <a:srgbClr val="FFFFFF"/>
                </a:solidFill>
                <a:latin typeface="Lato"/>
                <a:ea typeface="Lato"/>
                <a:cs typeface="Lato"/>
                <a:sym typeface="Lato"/>
              </a:rPr>
              <a:t>   </a:t>
            </a:r>
            <a:r>
              <a:rPr b="1" lang="en-US" sz="1600">
                <a:solidFill>
                  <a:srgbClr val="FFFFFF"/>
                </a:solidFill>
                <a:latin typeface="Lato"/>
                <a:ea typeface="Lato"/>
                <a:cs typeface="Lato"/>
                <a:sym typeface="Lato"/>
              </a:rPr>
              <a:t>Goals:</a:t>
            </a:r>
            <a:endParaRPr b="1" sz="1600">
              <a:solidFill>
                <a:srgbClr val="FFFFFF"/>
              </a:solidFill>
              <a:latin typeface="Lato"/>
              <a:ea typeface="Lato"/>
              <a:cs typeface="Lato"/>
              <a:sym typeface="Lato"/>
            </a:endParaRPr>
          </a:p>
          <a:p>
            <a:pPr indent="-330200" lvl="0" marL="914400" rtl="0" algn="l">
              <a:spcBef>
                <a:spcPts val="0"/>
              </a:spcBef>
              <a:spcAft>
                <a:spcPts val="0"/>
              </a:spcAft>
              <a:buClr>
                <a:srgbClr val="FFFFFF"/>
              </a:buClr>
              <a:buSzPts val="1600"/>
              <a:buFont typeface="Lato"/>
              <a:buChar char="●"/>
            </a:pPr>
            <a:r>
              <a:rPr lang="en-US" sz="1600">
                <a:solidFill>
                  <a:srgbClr val="FFFFFF"/>
                </a:solidFill>
                <a:latin typeface="Lato"/>
                <a:ea typeface="Lato"/>
                <a:cs typeface="Lato"/>
                <a:sym typeface="Lato"/>
              </a:rPr>
              <a:t>Profit &amp; Maximize sales</a:t>
            </a:r>
            <a:endParaRPr sz="1600">
              <a:solidFill>
                <a:srgbClr val="FFFFFF"/>
              </a:solidFill>
              <a:latin typeface="Lato"/>
              <a:ea typeface="Lato"/>
              <a:cs typeface="Lato"/>
              <a:sym typeface="Lato"/>
            </a:endParaRPr>
          </a:p>
          <a:p>
            <a:pPr indent="-330200" lvl="0" marL="914400" rtl="0" algn="l">
              <a:spcBef>
                <a:spcPts val="0"/>
              </a:spcBef>
              <a:spcAft>
                <a:spcPts val="0"/>
              </a:spcAft>
              <a:buClr>
                <a:srgbClr val="FFFFFF"/>
              </a:buClr>
              <a:buSzPts val="1600"/>
              <a:buFont typeface="Lato"/>
              <a:buChar char="●"/>
            </a:pPr>
            <a:r>
              <a:rPr lang="en-US" sz="1600">
                <a:solidFill>
                  <a:srgbClr val="FFFFFF"/>
                </a:solidFill>
                <a:latin typeface="Lato"/>
                <a:ea typeface="Lato"/>
                <a:cs typeface="Lato"/>
                <a:sym typeface="Lato"/>
              </a:rPr>
              <a:t>Acquisition of rare species of pets</a:t>
            </a:r>
            <a:endParaRPr sz="1600">
              <a:solidFill>
                <a:srgbClr val="FFFFFF"/>
              </a:solidFill>
              <a:latin typeface="Lato"/>
              <a:ea typeface="Lato"/>
              <a:cs typeface="Lato"/>
              <a:sym typeface="Lato"/>
            </a:endParaRPr>
          </a:p>
          <a:p>
            <a:pPr indent="-330200" lvl="0" marL="914400" rtl="0" algn="l">
              <a:spcBef>
                <a:spcPts val="0"/>
              </a:spcBef>
              <a:spcAft>
                <a:spcPts val="0"/>
              </a:spcAft>
              <a:buClr>
                <a:srgbClr val="FFFFFF"/>
              </a:buClr>
              <a:buSzPts val="1600"/>
              <a:buFont typeface="Lato"/>
              <a:buChar char="●"/>
            </a:pPr>
            <a:r>
              <a:rPr lang="en-US" sz="1600">
                <a:solidFill>
                  <a:srgbClr val="FFFFFF"/>
                </a:solidFill>
                <a:latin typeface="Lato"/>
                <a:ea typeface="Lato"/>
                <a:cs typeface="Lato"/>
                <a:sym typeface="Lato"/>
              </a:rPr>
              <a:t>Expand market reach</a:t>
            </a:r>
            <a:endParaRPr sz="1600">
              <a:solidFill>
                <a:srgbClr val="FFFFFF"/>
              </a:solidFill>
              <a:latin typeface="Lato"/>
              <a:ea typeface="Lato"/>
              <a:cs typeface="Lato"/>
              <a:sym typeface="Lato"/>
            </a:endParaRPr>
          </a:p>
          <a:p>
            <a:pPr indent="-330200" lvl="0" marL="914400" rtl="0" algn="l">
              <a:spcBef>
                <a:spcPts val="0"/>
              </a:spcBef>
              <a:spcAft>
                <a:spcPts val="0"/>
              </a:spcAft>
              <a:buClr>
                <a:srgbClr val="FFFFFF"/>
              </a:buClr>
              <a:buSzPts val="1600"/>
              <a:buFont typeface="Lato"/>
              <a:buChar char="●"/>
            </a:pPr>
            <a:r>
              <a:rPr lang="en-US" sz="1600">
                <a:solidFill>
                  <a:srgbClr val="FFFFFF"/>
                </a:solidFill>
                <a:latin typeface="Lato"/>
                <a:ea typeface="Lato"/>
                <a:cs typeface="Lato"/>
                <a:sym typeface="Lato"/>
              </a:rPr>
              <a:t>Understand the user demand better</a:t>
            </a:r>
            <a:endParaRPr sz="1600">
              <a:solidFill>
                <a:srgbClr val="FFFFFF"/>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US" sz="1600">
                <a:solidFill>
                  <a:srgbClr val="FFFFFF"/>
                </a:solidFill>
                <a:latin typeface="Lato"/>
                <a:ea typeface="Lato"/>
                <a:cs typeface="Lato"/>
                <a:sym typeface="Lato"/>
              </a:rPr>
              <a:t>   </a:t>
            </a:r>
            <a:r>
              <a:rPr b="1" lang="en-US" sz="1600">
                <a:solidFill>
                  <a:srgbClr val="FFFFFF"/>
                </a:solidFill>
                <a:latin typeface="Lato"/>
                <a:ea typeface="Lato"/>
                <a:cs typeface="Lato"/>
                <a:sym typeface="Lato"/>
              </a:rPr>
              <a:t>Pain Points:</a:t>
            </a:r>
            <a:endParaRPr b="1" sz="1600">
              <a:solidFill>
                <a:srgbClr val="FFFFFF"/>
              </a:solidFill>
              <a:latin typeface="Lato"/>
              <a:ea typeface="Lato"/>
              <a:cs typeface="Lato"/>
              <a:sym typeface="Lato"/>
            </a:endParaRPr>
          </a:p>
          <a:p>
            <a:pPr indent="-330200" lvl="0" marL="914400" rtl="0" algn="l">
              <a:spcBef>
                <a:spcPts val="0"/>
              </a:spcBef>
              <a:spcAft>
                <a:spcPts val="0"/>
              </a:spcAft>
              <a:buClr>
                <a:srgbClr val="FFFFFF"/>
              </a:buClr>
              <a:buSzPts val="1600"/>
              <a:buFont typeface="Lato"/>
              <a:buChar char="●"/>
            </a:pPr>
            <a:r>
              <a:rPr lang="en-US" sz="1600">
                <a:solidFill>
                  <a:srgbClr val="FFFFFF"/>
                </a:solidFill>
                <a:latin typeface="Lato"/>
                <a:ea typeface="Lato"/>
                <a:cs typeface="Lato"/>
                <a:sym typeface="Lato"/>
              </a:rPr>
              <a:t>Difficulty in operating the applications</a:t>
            </a:r>
            <a:endParaRPr sz="1600">
              <a:solidFill>
                <a:srgbClr val="FFFFFF"/>
              </a:solidFill>
              <a:latin typeface="Lato"/>
              <a:ea typeface="Lato"/>
              <a:cs typeface="Lato"/>
              <a:sym typeface="Lato"/>
            </a:endParaRPr>
          </a:p>
          <a:p>
            <a:pPr indent="-330200" lvl="0" marL="914400" rtl="0" algn="l">
              <a:spcBef>
                <a:spcPts val="0"/>
              </a:spcBef>
              <a:spcAft>
                <a:spcPts val="0"/>
              </a:spcAft>
              <a:buClr>
                <a:srgbClr val="FFFFFF"/>
              </a:buClr>
              <a:buSzPts val="1600"/>
              <a:buFont typeface="Lato"/>
              <a:buChar char="●"/>
            </a:pPr>
            <a:r>
              <a:rPr lang="en-US" sz="1600">
                <a:solidFill>
                  <a:srgbClr val="FFFFFF"/>
                </a:solidFill>
                <a:latin typeface="Lato"/>
                <a:ea typeface="Lato"/>
                <a:cs typeface="Lato"/>
                <a:sym typeface="Lato"/>
              </a:rPr>
              <a:t>Brand reach  limited geographically</a:t>
            </a:r>
            <a:endParaRPr sz="1600">
              <a:solidFill>
                <a:srgbClr val="FFFFFF"/>
              </a:solidFill>
              <a:latin typeface="Lato"/>
              <a:ea typeface="Lato"/>
              <a:cs typeface="Lato"/>
              <a:sym typeface="Lato"/>
            </a:endParaRPr>
          </a:p>
          <a:p>
            <a:pPr indent="-330200" lvl="0" marL="914400" rtl="0" algn="l">
              <a:spcBef>
                <a:spcPts val="0"/>
              </a:spcBef>
              <a:spcAft>
                <a:spcPts val="0"/>
              </a:spcAft>
              <a:buClr>
                <a:srgbClr val="FFFFFF"/>
              </a:buClr>
              <a:buSzPts val="1600"/>
              <a:buFont typeface="Lato"/>
              <a:buChar char="●"/>
            </a:pPr>
            <a:r>
              <a:rPr lang="en-US" sz="1600">
                <a:solidFill>
                  <a:srgbClr val="FFFFFF"/>
                </a:solidFill>
                <a:latin typeface="Lato"/>
                <a:ea typeface="Lato"/>
                <a:cs typeface="Lato"/>
                <a:sym typeface="Lato"/>
              </a:rPr>
              <a:t>Transportation  problems in online transactions</a:t>
            </a:r>
            <a:endParaRPr sz="1600">
              <a:solidFill>
                <a:srgbClr val="FFFFFF"/>
              </a:solidFill>
              <a:latin typeface="Lato"/>
              <a:ea typeface="Lato"/>
              <a:cs typeface="Lato"/>
              <a:sym typeface="Lato"/>
            </a:endParaRPr>
          </a:p>
          <a:p>
            <a:pPr indent="-330200" lvl="0" marL="914400" rtl="0" algn="l">
              <a:spcBef>
                <a:spcPts val="0"/>
              </a:spcBef>
              <a:spcAft>
                <a:spcPts val="0"/>
              </a:spcAft>
              <a:buClr>
                <a:srgbClr val="FFFFFF"/>
              </a:buClr>
              <a:buSzPts val="1600"/>
              <a:buFont typeface="Lato"/>
              <a:buChar char="●"/>
            </a:pPr>
            <a:r>
              <a:rPr lang="en-US" sz="1600">
                <a:solidFill>
                  <a:srgbClr val="FFFFFF"/>
                </a:solidFill>
                <a:latin typeface="Lato"/>
                <a:ea typeface="Lato"/>
                <a:cs typeface="Lato"/>
                <a:sym typeface="Lato"/>
              </a:rPr>
              <a:t>Doubts about online payment</a:t>
            </a:r>
            <a:endParaRPr sz="1600">
              <a:solidFill>
                <a:srgbClr val="FFFFFF"/>
              </a:solidFill>
              <a:latin typeface="Lato"/>
              <a:ea typeface="Lato"/>
              <a:cs typeface="Lato"/>
              <a:sym typeface="Lato"/>
            </a:endParaRPr>
          </a:p>
          <a:p>
            <a:pPr indent="-330200" lvl="0" marL="914400" rtl="0" algn="l">
              <a:spcBef>
                <a:spcPts val="0"/>
              </a:spcBef>
              <a:spcAft>
                <a:spcPts val="0"/>
              </a:spcAft>
              <a:buClr>
                <a:srgbClr val="FFFFFF"/>
              </a:buClr>
              <a:buSzPts val="1600"/>
              <a:buFont typeface="Lato"/>
              <a:buChar char="●"/>
            </a:pPr>
            <a:r>
              <a:rPr lang="en-US" sz="1600">
                <a:solidFill>
                  <a:srgbClr val="FFFFFF"/>
                </a:solidFill>
                <a:latin typeface="Lato"/>
                <a:ea typeface="Lato"/>
                <a:cs typeface="Lato"/>
                <a:sym typeface="Lato"/>
              </a:rPr>
              <a:t>Outreach is not good</a:t>
            </a:r>
            <a:endParaRPr sz="1600">
              <a:solidFill>
                <a:srgbClr val="FFFFFF"/>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b="1" sz="1600">
              <a:solidFill>
                <a:srgbClr val="FFFFFF"/>
              </a:solidFill>
              <a:latin typeface="Times New Roman"/>
              <a:ea typeface="Times New Roman"/>
              <a:cs typeface="Times New Roman"/>
              <a:sym typeface="Times New Roman"/>
            </a:endParaRPr>
          </a:p>
        </p:txBody>
      </p:sp>
      <p:grpSp>
        <p:nvGrpSpPr>
          <p:cNvPr id="421" name="Google Shape;421;p39"/>
          <p:cNvGrpSpPr/>
          <p:nvPr/>
        </p:nvGrpSpPr>
        <p:grpSpPr>
          <a:xfrm>
            <a:off x="8798571" y="3597868"/>
            <a:ext cx="2049166" cy="144000"/>
            <a:chOff x="2655206" y="4794870"/>
            <a:chExt cx="1679231" cy="144000"/>
          </a:xfrm>
        </p:grpSpPr>
        <p:sp>
          <p:nvSpPr>
            <p:cNvPr id="422" name="Google Shape;422;p39"/>
            <p:cNvSpPr/>
            <p:nvPr/>
          </p:nvSpPr>
          <p:spPr>
            <a:xfrm>
              <a:off x="2655206" y="4794870"/>
              <a:ext cx="281400" cy="144000"/>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3" name="Google Shape;423;p39"/>
            <p:cNvSpPr/>
            <p:nvPr/>
          </p:nvSpPr>
          <p:spPr>
            <a:xfrm>
              <a:off x="2932842" y="4794870"/>
              <a:ext cx="281400" cy="144000"/>
            </a:xfrm>
            <a:prstGeom prst="rect">
              <a:avLst/>
            </a:prstGeom>
            <a:solidFill>
              <a:schemeClr val="accent2"/>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4" name="Google Shape;424;p39"/>
            <p:cNvSpPr/>
            <p:nvPr/>
          </p:nvSpPr>
          <p:spPr>
            <a:xfrm>
              <a:off x="3212627" y="4794870"/>
              <a:ext cx="281400" cy="144000"/>
            </a:xfrm>
            <a:prstGeom prst="rect">
              <a:avLst/>
            </a:prstGeom>
            <a:solidFill>
              <a:schemeClr val="accent3"/>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5" name="Google Shape;425;p39"/>
            <p:cNvSpPr/>
            <p:nvPr/>
          </p:nvSpPr>
          <p:spPr>
            <a:xfrm>
              <a:off x="3494261" y="4794870"/>
              <a:ext cx="281400" cy="144000"/>
            </a:xfrm>
            <a:prstGeom prst="rect">
              <a:avLst/>
            </a:prstGeom>
            <a:solidFill>
              <a:schemeClr val="accent4"/>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6" name="Google Shape;426;p39"/>
            <p:cNvSpPr/>
            <p:nvPr/>
          </p:nvSpPr>
          <p:spPr>
            <a:xfrm>
              <a:off x="3774045" y="4794870"/>
              <a:ext cx="281400" cy="144000"/>
            </a:xfrm>
            <a:prstGeom prst="rect">
              <a:avLst/>
            </a:prstGeom>
            <a:solidFill>
              <a:schemeClr val="accent5"/>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7" name="Google Shape;427;p39"/>
            <p:cNvSpPr/>
            <p:nvPr/>
          </p:nvSpPr>
          <p:spPr>
            <a:xfrm>
              <a:off x="4053037" y="4794870"/>
              <a:ext cx="281400" cy="144000"/>
            </a:xfrm>
            <a:prstGeom prst="rect">
              <a:avLst/>
            </a:prstGeom>
            <a:solidFill>
              <a:schemeClr val="accent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428" name="Google Shape;428;p39"/>
          <p:cNvSpPr/>
          <p:nvPr/>
        </p:nvSpPr>
        <p:spPr>
          <a:xfrm>
            <a:off x="6311700" y="1132250"/>
            <a:ext cx="5334000" cy="55650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9" name="Google Shape;429;p39"/>
          <p:cNvPicPr preferRelativeResize="0"/>
          <p:nvPr/>
        </p:nvPicPr>
        <p:blipFill>
          <a:blip r:embed="rId3">
            <a:alphaModFix/>
          </a:blip>
          <a:stretch>
            <a:fillRect/>
          </a:stretch>
        </p:blipFill>
        <p:spPr>
          <a:xfrm>
            <a:off x="8391413" y="1132238"/>
            <a:ext cx="1263975" cy="1340585"/>
          </a:xfrm>
          <a:prstGeom prst="rect">
            <a:avLst/>
          </a:prstGeom>
          <a:noFill/>
          <a:ln>
            <a:noFill/>
          </a:ln>
        </p:spPr>
      </p:pic>
      <p:pic>
        <p:nvPicPr>
          <p:cNvPr id="430" name="Google Shape;430;p39"/>
          <p:cNvPicPr preferRelativeResize="0"/>
          <p:nvPr/>
        </p:nvPicPr>
        <p:blipFill>
          <a:blip r:embed="rId4">
            <a:alphaModFix/>
          </a:blip>
          <a:stretch>
            <a:fillRect/>
          </a:stretch>
        </p:blipFill>
        <p:spPr>
          <a:xfrm>
            <a:off x="2476125" y="1235887"/>
            <a:ext cx="1263975" cy="1340613"/>
          </a:xfrm>
          <a:prstGeom prst="rect">
            <a:avLst/>
          </a:prstGeom>
          <a:noFill/>
          <a:ln>
            <a:noFill/>
          </a:ln>
        </p:spPr>
      </p:pic>
      <p:sp>
        <p:nvSpPr>
          <p:cNvPr id="431" name="Google Shape;431;p39"/>
          <p:cNvSpPr txBox="1"/>
          <p:nvPr/>
        </p:nvSpPr>
        <p:spPr>
          <a:xfrm>
            <a:off x="5207600" y="2891725"/>
            <a:ext cx="3300900" cy="3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100">
              <a:latin typeface="Lato"/>
              <a:ea typeface="Lato"/>
              <a:cs typeface="Lato"/>
              <a:sym typeface="Lato"/>
            </a:endParaRPr>
          </a:p>
        </p:txBody>
      </p:sp>
      <p:sp>
        <p:nvSpPr>
          <p:cNvPr id="432" name="Google Shape;432;p39"/>
          <p:cNvSpPr txBox="1"/>
          <p:nvPr/>
        </p:nvSpPr>
        <p:spPr>
          <a:xfrm>
            <a:off x="6433800" y="2472825"/>
            <a:ext cx="5089800" cy="373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2000">
                <a:solidFill>
                  <a:schemeClr val="dk1"/>
                </a:solidFill>
                <a:latin typeface="Lato"/>
                <a:ea typeface="Lato"/>
                <a:cs typeface="Lato"/>
                <a:sym typeface="Lato"/>
              </a:rPr>
              <a:t>Aakash</a:t>
            </a:r>
            <a:endParaRPr b="1" sz="2000">
              <a:solidFill>
                <a:schemeClr val="dk1"/>
              </a:solidFill>
              <a:latin typeface="Lato"/>
              <a:ea typeface="Lato"/>
              <a:cs typeface="Lato"/>
              <a:sym typeface="Lato"/>
            </a:endParaRPr>
          </a:p>
          <a:p>
            <a:pPr indent="0" lvl="0" marL="0" rtl="0" algn="ctr">
              <a:lnSpc>
                <a:spcPct val="115000"/>
              </a:lnSpc>
              <a:spcBef>
                <a:spcPts val="0"/>
              </a:spcBef>
              <a:spcAft>
                <a:spcPts val="0"/>
              </a:spcAft>
              <a:buNone/>
            </a:pPr>
            <a:r>
              <a:rPr b="1" lang="en-US" sz="2000">
                <a:solidFill>
                  <a:schemeClr val="dk1"/>
                </a:solidFill>
                <a:latin typeface="Lato"/>
                <a:ea typeface="Lato"/>
                <a:cs typeface="Lato"/>
                <a:sym typeface="Lato"/>
              </a:rPr>
              <a:t>NGO worker</a:t>
            </a:r>
            <a:endParaRPr b="1" sz="2000">
              <a:solidFill>
                <a:schemeClr val="dk1"/>
              </a:solidFill>
              <a:latin typeface="Lato"/>
              <a:ea typeface="Lato"/>
              <a:cs typeface="Lato"/>
              <a:sym typeface="Lato"/>
            </a:endParaRPr>
          </a:p>
          <a:p>
            <a:pPr indent="0" lvl="0" marL="0" rtl="0" algn="ctr">
              <a:lnSpc>
                <a:spcPct val="115000"/>
              </a:lnSpc>
              <a:spcBef>
                <a:spcPts val="0"/>
              </a:spcBef>
              <a:spcAft>
                <a:spcPts val="0"/>
              </a:spcAft>
              <a:buNone/>
            </a:pPr>
            <a:r>
              <a:t/>
            </a:r>
            <a:endParaRPr b="1" sz="2000">
              <a:solidFill>
                <a:schemeClr val="dk1"/>
              </a:solidFill>
              <a:latin typeface="Lato"/>
              <a:ea typeface="Lato"/>
              <a:cs typeface="Lato"/>
              <a:sym typeface="Lato"/>
            </a:endParaRPr>
          </a:p>
          <a:p>
            <a:pPr indent="0" lvl="0" marL="0" rtl="0" algn="ctr">
              <a:spcBef>
                <a:spcPts val="0"/>
              </a:spcBef>
              <a:spcAft>
                <a:spcPts val="0"/>
              </a:spcAft>
              <a:buNone/>
            </a:pPr>
            <a:r>
              <a:rPr lang="en-US" sz="1700">
                <a:solidFill>
                  <a:srgbClr val="FFFFFF"/>
                </a:solidFill>
                <a:latin typeface="Lato"/>
                <a:ea typeface="Lato"/>
                <a:cs typeface="Lato"/>
                <a:sym typeface="Lato"/>
              </a:rPr>
              <a:t>26 year old , Middle class , Graduate,works for NGOs</a:t>
            </a:r>
            <a:endParaRPr b="1" sz="1700">
              <a:solidFill>
                <a:srgbClr val="FFFFFF"/>
              </a:solidFill>
              <a:latin typeface="Lato"/>
              <a:ea typeface="Lato"/>
              <a:cs typeface="Lato"/>
              <a:sym typeface="Lato"/>
            </a:endParaRPr>
          </a:p>
          <a:p>
            <a:pPr indent="0" lvl="0" marL="0" rtl="0" algn="l">
              <a:spcBef>
                <a:spcPts val="0"/>
              </a:spcBef>
              <a:spcAft>
                <a:spcPts val="0"/>
              </a:spcAft>
              <a:buNone/>
            </a:pPr>
            <a:r>
              <a:rPr b="1" lang="en-US" sz="1700">
                <a:solidFill>
                  <a:srgbClr val="FFFFFF"/>
                </a:solidFill>
                <a:latin typeface="Lato"/>
                <a:ea typeface="Lato"/>
                <a:cs typeface="Lato"/>
                <a:sym typeface="Lato"/>
              </a:rPr>
              <a:t>Goals :</a:t>
            </a:r>
            <a:endParaRPr b="1"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n-US" sz="1700">
                <a:solidFill>
                  <a:srgbClr val="FFFFFF"/>
                </a:solidFill>
                <a:latin typeface="Lato"/>
                <a:ea typeface="Lato"/>
                <a:cs typeface="Lato"/>
                <a:sym typeface="Lato"/>
              </a:rPr>
              <a:t>Promote adoption of pets and stray animals</a:t>
            </a:r>
            <a:endParaRPr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n-US" sz="1700">
                <a:solidFill>
                  <a:srgbClr val="FFFFFF"/>
                </a:solidFill>
                <a:latin typeface="Lato"/>
                <a:ea typeface="Lato"/>
                <a:cs typeface="Lato"/>
                <a:sym typeface="Lato"/>
              </a:rPr>
              <a:t>Creating awareness about animal rights</a:t>
            </a:r>
            <a:endParaRPr b="1" sz="1700">
              <a:solidFill>
                <a:srgbClr val="FFFFFF"/>
              </a:solidFill>
              <a:latin typeface="Lato"/>
              <a:ea typeface="Lato"/>
              <a:cs typeface="Lato"/>
              <a:sym typeface="Lato"/>
            </a:endParaRPr>
          </a:p>
          <a:p>
            <a:pPr indent="0" lvl="0" marL="0" rtl="0" algn="l">
              <a:spcBef>
                <a:spcPts val="0"/>
              </a:spcBef>
              <a:spcAft>
                <a:spcPts val="0"/>
              </a:spcAft>
              <a:buNone/>
            </a:pPr>
            <a:r>
              <a:rPr b="1" lang="en-US" sz="1700">
                <a:solidFill>
                  <a:srgbClr val="FFFFFF"/>
                </a:solidFill>
                <a:latin typeface="Lato"/>
                <a:ea typeface="Lato"/>
                <a:cs typeface="Lato"/>
                <a:sym typeface="Lato"/>
              </a:rPr>
              <a:t>Pain Points:</a:t>
            </a:r>
            <a:endParaRPr b="1"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n-US" sz="1700">
                <a:solidFill>
                  <a:srgbClr val="FFFFFF"/>
                </a:solidFill>
                <a:latin typeface="Lato"/>
                <a:ea typeface="Lato"/>
                <a:cs typeface="Lato"/>
                <a:sym typeface="Lato"/>
              </a:rPr>
              <a:t>People are pessimistic about adopting stray animals due to hygiene issues</a:t>
            </a:r>
            <a:endParaRPr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n-US" sz="1700">
                <a:solidFill>
                  <a:srgbClr val="FFFFFF"/>
                </a:solidFill>
                <a:latin typeface="Lato"/>
                <a:ea typeface="Lato"/>
                <a:cs typeface="Lato"/>
                <a:sym typeface="Lato"/>
              </a:rPr>
              <a:t>Doesn’t have a platform to put forth his thoughts</a:t>
            </a:r>
            <a:endParaRPr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n-US" sz="1700">
                <a:solidFill>
                  <a:srgbClr val="FFFFFF"/>
                </a:solidFill>
                <a:latin typeface="Lato"/>
                <a:ea typeface="Lato"/>
                <a:cs typeface="Lato"/>
                <a:sym typeface="Lato"/>
              </a:rPr>
              <a:t>Finding credible clients for adoption</a:t>
            </a:r>
            <a:endParaRPr sz="1700">
              <a:solidFill>
                <a:srgbClr val="FFFFFF"/>
              </a:solidFill>
              <a:latin typeface="Lato"/>
              <a:ea typeface="Lato"/>
              <a:cs typeface="Lato"/>
              <a:sym typeface="Lato"/>
            </a:endParaRPr>
          </a:p>
          <a:p>
            <a:pPr indent="0" lvl="0" marL="0" rtl="0" algn="l">
              <a:spcBef>
                <a:spcPts val="0"/>
              </a:spcBef>
              <a:spcAft>
                <a:spcPts val="0"/>
              </a:spcAft>
              <a:buNone/>
            </a:pPr>
            <a:r>
              <a:t/>
            </a:r>
            <a:endParaRPr sz="1700">
              <a:solidFill>
                <a:srgbClr val="FFFFFF"/>
              </a:solidFill>
              <a:latin typeface="Lato"/>
              <a:ea typeface="Lato"/>
              <a:cs typeface="Lato"/>
              <a:sym typeface="Lato"/>
            </a:endParaRPr>
          </a:p>
          <a:p>
            <a:pPr indent="0" lvl="0" marL="0" rtl="0" algn="ctr">
              <a:lnSpc>
                <a:spcPct val="115000"/>
              </a:lnSpc>
              <a:spcBef>
                <a:spcPts val="0"/>
              </a:spcBef>
              <a:spcAft>
                <a:spcPts val="0"/>
              </a:spcAft>
              <a:buClr>
                <a:schemeClr val="dk1"/>
              </a:buClr>
              <a:buSzPts val="1100"/>
              <a:buFont typeface="Arial"/>
              <a:buNone/>
            </a:pPr>
            <a:r>
              <a:t/>
            </a:r>
            <a:endParaRPr b="1" sz="1700">
              <a:solidFill>
                <a:schemeClr val="dk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0"/>
          <p:cNvSpPr txBox="1"/>
          <p:nvPr>
            <p:ph type="title"/>
          </p:nvPr>
        </p:nvSpPr>
        <p:spPr>
          <a:xfrm>
            <a:off x="442100" y="897275"/>
            <a:ext cx="7487400" cy="21948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b="1" lang="en-US"/>
              <a:t>      Pain Points</a:t>
            </a:r>
            <a:endParaRPr b="1" sz="4000"/>
          </a:p>
        </p:txBody>
      </p:sp>
      <p:sp>
        <p:nvSpPr>
          <p:cNvPr id="438" name="Google Shape;438;p40"/>
          <p:cNvSpPr txBox="1"/>
          <p:nvPr>
            <p:ph idx="4294967295" type="body"/>
          </p:nvPr>
        </p:nvSpPr>
        <p:spPr>
          <a:xfrm>
            <a:off x="1107600" y="3092075"/>
            <a:ext cx="5790600" cy="2826300"/>
          </a:xfrm>
          <a:prstGeom prst="rect">
            <a:avLst/>
          </a:prstGeom>
        </p:spPr>
        <p:txBody>
          <a:bodyPr anchorCtr="0" anchor="t" bIns="121900" lIns="121900" spcFirstLastPara="1" rIns="121900" wrap="square" tIns="121900">
            <a:noAutofit/>
          </a:bodyPr>
          <a:lstStyle/>
          <a:p>
            <a:pPr indent="-373776" lvl="0" marL="457200" rtl="0" algn="l">
              <a:lnSpc>
                <a:spcPct val="130000"/>
              </a:lnSpc>
              <a:spcBef>
                <a:spcPts val="0"/>
              </a:spcBef>
              <a:spcAft>
                <a:spcPts val="0"/>
              </a:spcAft>
              <a:buClr>
                <a:srgbClr val="4B4B4B"/>
              </a:buClr>
              <a:buSzPts val="2286"/>
              <a:buFont typeface="Lato"/>
              <a:buChar char="●"/>
            </a:pPr>
            <a:r>
              <a:rPr lang="en-US" sz="2286">
                <a:solidFill>
                  <a:srgbClr val="4B4B4B"/>
                </a:solidFill>
                <a:latin typeface="Lato"/>
                <a:ea typeface="Lato"/>
                <a:cs typeface="Lato"/>
                <a:sym typeface="Lato"/>
              </a:rPr>
              <a:t>Taking care of pets (like health care)</a:t>
            </a:r>
            <a:endParaRPr sz="2286">
              <a:solidFill>
                <a:srgbClr val="4B4B4B"/>
              </a:solidFill>
              <a:latin typeface="Lato"/>
              <a:ea typeface="Lato"/>
              <a:cs typeface="Lato"/>
              <a:sym typeface="Lato"/>
            </a:endParaRPr>
          </a:p>
          <a:p>
            <a:pPr indent="-373776" lvl="0" marL="457200" rtl="0" algn="l">
              <a:lnSpc>
                <a:spcPct val="130000"/>
              </a:lnSpc>
              <a:spcBef>
                <a:spcPts val="0"/>
              </a:spcBef>
              <a:spcAft>
                <a:spcPts val="0"/>
              </a:spcAft>
              <a:buClr>
                <a:srgbClr val="4B4B4B"/>
              </a:buClr>
              <a:buSzPts val="2286"/>
              <a:buFont typeface="Lato"/>
              <a:buChar char="●"/>
            </a:pPr>
            <a:r>
              <a:rPr lang="en-US" sz="2286">
                <a:solidFill>
                  <a:srgbClr val="4B4B4B"/>
                </a:solidFill>
                <a:latin typeface="Lato"/>
                <a:ea typeface="Lato"/>
                <a:cs typeface="Lato"/>
                <a:sym typeface="Lato"/>
              </a:rPr>
              <a:t>Expected breed to adopt is rare</a:t>
            </a:r>
            <a:endParaRPr sz="2286">
              <a:solidFill>
                <a:srgbClr val="4B4B4B"/>
              </a:solidFill>
              <a:latin typeface="Lato"/>
              <a:ea typeface="Lato"/>
              <a:cs typeface="Lato"/>
              <a:sym typeface="Lato"/>
            </a:endParaRPr>
          </a:p>
          <a:p>
            <a:pPr indent="-373776" lvl="0" marL="457200" rtl="0" algn="l">
              <a:lnSpc>
                <a:spcPct val="130000"/>
              </a:lnSpc>
              <a:spcBef>
                <a:spcPts val="0"/>
              </a:spcBef>
              <a:spcAft>
                <a:spcPts val="0"/>
              </a:spcAft>
              <a:buClr>
                <a:srgbClr val="4B4B4B"/>
              </a:buClr>
              <a:buSzPts val="2286"/>
              <a:buFont typeface="Lato"/>
              <a:buChar char="●"/>
            </a:pPr>
            <a:r>
              <a:rPr lang="en-US" sz="2286">
                <a:solidFill>
                  <a:srgbClr val="4B4B4B"/>
                </a:solidFill>
                <a:latin typeface="Lato"/>
                <a:ea typeface="Lato"/>
                <a:cs typeface="Lato"/>
                <a:sym typeface="Lato"/>
              </a:rPr>
              <a:t>Difficulty in operating and understanding the app functions</a:t>
            </a:r>
            <a:endParaRPr sz="2286">
              <a:solidFill>
                <a:srgbClr val="4B4B4B"/>
              </a:solidFill>
              <a:latin typeface="Lato"/>
              <a:ea typeface="Lato"/>
              <a:cs typeface="Lato"/>
              <a:sym typeface="Lato"/>
            </a:endParaRPr>
          </a:p>
          <a:p>
            <a:pPr indent="-373776" lvl="0" marL="457200" rtl="0" algn="l">
              <a:lnSpc>
                <a:spcPct val="130000"/>
              </a:lnSpc>
              <a:spcBef>
                <a:spcPts val="0"/>
              </a:spcBef>
              <a:spcAft>
                <a:spcPts val="0"/>
              </a:spcAft>
              <a:buClr>
                <a:srgbClr val="4B4B4B"/>
              </a:buClr>
              <a:buSzPts val="2286"/>
              <a:buFont typeface="Lato"/>
              <a:buChar char="●"/>
            </a:pPr>
            <a:r>
              <a:rPr lang="en-US" sz="2286">
                <a:solidFill>
                  <a:srgbClr val="4B4B4B"/>
                </a:solidFill>
                <a:latin typeface="Lato"/>
                <a:ea typeface="Lato"/>
                <a:cs typeface="Lato"/>
                <a:sym typeface="Lato"/>
              </a:rPr>
              <a:t>Outreach is not good</a:t>
            </a:r>
            <a:endParaRPr sz="2286">
              <a:solidFill>
                <a:srgbClr val="4B4B4B"/>
              </a:solidFill>
              <a:latin typeface="Lato"/>
              <a:ea typeface="Lato"/>
              <a:cs typeface="Lato"/>
              <a:sym typeface="Lato"/>
            </a:endParaRPr>
          </a:p>
          <a:p>
            <a:pPr indent="0" lvl="0" marL="0" rtl="0" algn="l">
              <a:lnSpc>
                <a:spcPct val="80000"/>
              </a:lnSpc>
              <a:spcBef>
                <a:spcPts val="0"/>
              </a:spcBef>
              <a:spcAft>
                <a:spcPts val="0"/>
              </a:spcAft>
              <a:buSzPts val="523"/>
              <a:buNone/>
            </a:pPr>
            <a:r>
              <a:t/>
            </a:r>
            <a:endParaRPr sz="1340">
              <a:solidFill>
                <a:srgbClr val="4B4B4B"/>
              </a:solidFill>
              <a:latin typeface="Times New Roman"/>
              <a:ea typeface="Times New Roman"/>
              <a:cs typeface="Times New Roman"/>
              <a:sym typeface="Times New Roman"/>
            </a:endParaRPr>
          </a:p>
          <a:p>
            <a:pPr indent="0" lvl="0" marL="0" rtl="0" algn="l">
              <a:lnSpc>
                <a:spcPct val="80000"/>
              </a:lnSpc>
              <a:spcBef>
                <a:spcPts val="0"/>
              </a:spcBef>
              <a:spcAft>
                <a:spcPts val="0"/>
              </a:spcAft>
              <a:buSzPts val="523"/>
              <a:buNone/>
            </a:pPr>
            <a:r>
              <a:t/>
            </a:r>
            <a:endParaRPr sz="1340">
              <a:solidFill>
                <a:srgbClr val="4B4B4B"/>
              </a:solidFill>
              <a:latin typeface="Times New Roman"/>
              <a:ea typeface="Times New Roman"/>
              <a:cs typeface="Times New Roman"/>
              <a:sym typeface="Times New Roman"/>
            </a:endParaRPr>
          </a:p>
          <a:p>
            <a:pPr indent="0" lvl="0" marL="0" rtl="0" algn="l">
              <a:lnSpc>
                <a:spcPct val="95000"/>
              </a:lnSpc>
              <a:spcBef>
                <a:spcPts val="0"/>
              </a:spcBef>
              <a:spcAft>
                <a:spcPts val="1600"/>
              </a:spcAft>
              <a:buSzPts val="523"/>
              <a:buNone/>
            </a:pPr>
            <a:r>
              <a:t/>
            </a:r>
            <a:endParaRPr sz="1340">
              <a:solidFill>
                <a:srgbClr val="4B4B4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1"/>
          <p:cNvSpPr txBox="1"/>
          <p:nvPr>
            <p:ph idx="1" type="body"/>
          </p:nvPr>
        </p:nvSpPr>
        <p:spPr>
          <a:xfrm>
            <a:off x="309404" y="105234"/>
            <a:ext cx="11573100" cy="724200"/>
          </a:xfrm>
          <a:prstGeom prst="rect">
            <a:avLst/>
          </a:prstGeom>
          <a:noFill/>
          <a:ln>
            <a:noFill/>
          </a:ln>
        </p:spPr>
        <p:txBody>
          <a:bodyPr anchorCtr="0" anchor="ctr" bIns="45700" lIns="91425" spcFirstLastPara="1" rIns="91425" wrap="square" tIns="45700">
            <a:normAutofit fontScale="92500" lnSpcReduction="20000"/>
          </a:bodyPr>
          <a:lstStyle/>
          <a:p>
            <a:pPr indent="0" lvl="0" marL="0" rtl="0" algn="ctr">
              <a:lnSpc>
                <a:spcPct val="115000"/>
              </a:lnSpc>
              <a:spcBef>
                <a:spcPts val="0"/>
              </a:spcBef>
              <a:spcAft>
                <a:spcPts val="0"/>
              </a:spcAft>
              <a:buClr>
                <a:schemeClr val="dk1"/>
              </a:buClr>
              <a:buSzPct val="35483"/>
              <a:buFont typeface="Arial"/>
              <a:buNone/>
            </a:pPr>
            <a:r>
              <a:rPr b="1" lang="en-US" sz="3100" u="sng">
                <a:solidFill>
                  <a:srgbClr val="000000"/>
                </a:solidFill>
              </a:rPr>
              <a:t>Solutions/Product Requirements</a:t>
            </a:r>
            <a:endParaRPr/>
          </a:p>
        </p:txBody>
      </p:sp>
      <p:grpSp>
        <p:nvGrpSpPr>
          <p:cNvPr id="444" name="Google Shape;444;p41"/>
          <p:cNvGrpSpPr/>
          <p:nvPr/>
        </p:nvGrpSpPr>
        <p:grpSpPr>
          <a:xfrm>
            <a:off x="8652980" y="2175172"/>
            <a:ext cx="3335026" cy="4490703"/>
            <a:chOff x="6425713" y="1829474"/>
            <a:chExt cx="2105711" cy="3577394"/>
          </a:xfrm>
        </p:grpSpPr>
        <p:sp>
          <p:nvSpPr>
            <p:cNvPr id="445" name="Google Shape;445;p41"/>
            <p:cNvSpPr/>
            <p:nvPr/>
          </p:nvSpPr>
          <p:spPr>
            <a:xfrm rot="5400000">
              <a:off x="7666824" y="4542268"/>
              <a:ext cx="1029900" cy="699300"/>
            </a:xfrm>
            <a:prstGeom prst="triangl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46" name="Google Shape;446;p41"/>
            <p:cNvSpPr/>
            <p:nvPr/>
          </p:nvSpPr>
          <p:spPr>
            <a:xfrm>
              <a:off x="6425713" y="1829474"/>
              <a:ext cx="2068200" cy="3024300"/>
            </a:xfrm>
            <a:prstGeom prst="rect">
              <a:avLst/>
            </a:prstGeom>
            <a:solidFill>
              <a:srgbClr val="FFFFFF"/>
            </a:solidFill>
            <a:ln cap="flat" cmpd="sng" w="635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sp>
        <p:nvSpPr>
          <p:cNvPr id="447" name="Google Shape;447;p41"/>
          <p:cNvSpPr txBox="1"/>
          <p:nvPr/>
        </p:nvSpPr>
        <p:spPr>
          <a:xfrm>
            <a:off x="8746625" y="2322525"/>
            <a:ext cx="3164400" cy="3555600"/>
          </a:xfrm>
          <a:prstGeom prst="rect">
            <a:avLst/>
          </a:prstGeom>
          <a:noFill/>
          <a:ln>
            <a:noFill/>
          </a:ln>
        </p:spPr>
        <p:txBody>
          <a:bodyPr anchorCtr="0" anchor="t" bIns="45700" lIns="91425" spcFirstLastPara="1" rIns="91425" wrap="square" tIns="45700">
            <a:spAutoFit/>
          </a:bodyPr>
          <a:lstStyle/>
          <a:p>
            <a:pPr indent="-323850" lvl="0" marL="457200" rtl="0" algn="l">
              <a:spcBef>
                <a:spcPts val="0"/>
              </a:spcBef>
              <a:spcAft>
                <a:spcPts val="0"/>
              </a:spcAft>
              <a:buSzPts val="1500"/>
              <a:buFont typeface="Lato"/>
              <a:buChar char="●"/>
            </a:pPr>
            <a:r>
              <a:rPr lang="en-US" sz="1500">
                <a:latin typeface="Lato"/>
                <a:ea typeface="Lato"/>
                <a:cs typeface="Lato"/>
                <a:sym typeface="Lato"/>
              </a:rPr>
              <a:t>Can Provide a per month expenditure for each breed.</a:t>
            </a:r>
            <a:endParaRPr sz="1500">
              <a:latin typeface="Lato"/>
              <a:ea typeface="Lato"/>
              <a:cs typeface="Lato"/>
              <a:sym typeface="Lato"/>
            </a:endParaRPr>
          </a:p>
          <a:p>
            <a:pPr indent="-323850" lvl="0" marL="457200" rtl="0" algn="l">
              <a:spcBef>
                <a:spcPts val="0"/>
              </a:spcBef>
              <a:spcAft>
                <a:spcPts val="0"/>
              </a:spcAft>
              <a:buSzPts val="1500"/>
              <a:buFont typeface="Lato"/>
              <a:buChar char="●"/>
            </a:pPr>
            <a:r>
              <a:rPr b="1" lang="en-US" sz="1500">
                <a:latin typeface="Lato"/>
                <a:ea typeface="Lato"/>
                <a:cs typeface="Lato"/>
                <a:sym typeface="Lato"/>
              </a:rPr>
              <a:t>Recommend counsellor/vet  for timely checkup of the animals to the owners</a:t>
            </a:r>
            <a:r>
              <a:rPr lang="en-US" sz="1500">
                <a:latin typeface="Lato"/>
                <a:ea typeface="Lato"/>
                <a:cs typeface="Lato"/>
                <a:sym typeface="Lato"/>
              </a:rPr>
              <a:t>.</a:t>
            </a:r>
            <a:endParaRPr sz="1500">
              <a:latin typeface="Lato"/>
              <a:ea typeface="Lato"/>
              <a:cs typeface="Lato"/>
              <a:sym typeface="Lato"/>
            </a:endParaRPr>
          </a:p>
          <a:p>
            <a:pPr indent="-323850" lvl="0" marL="457200" rtl="0" algn="l">
              <a:spcBef>
                <a:spcPts val="0"/>
              </a:spcBef>
              <a:spcAft>
                <a:spcPts val="0"/>
              </a:spcAft>
              <a:buSzPts val="1500"/>
              <a:buFont typeface="Lato"/>
              <a:buChar char="●"/>
            </a:pPr>
            <a:r>
              <a:rPr lang="en-US" sz="1500">
                <a:latin typeface="Lato"/>
                <a:ea typeface="Lato"/>
                <a:cs typeface="Lato"/>
                <a:sym typeface="Lato"/>
              </a:rPr>
              <a:t>Can mention the eating habits and medical specification of the particular animal.</a:t>
            </a:r>
            <a:endParaRPr sz="1500">
              <a:latin typeface="Lato"/>
              <a:ea typeface="Lato"/>
              <a:cs typeface="Lato"/>
              <a:sym typeface="Lato"/>
            </a:endParaRPr>
          </a:p>
          <a:p>
            <a:pPr indent="-323850" lvl="0" marL="457200" rtl="0" algn="l">
              <a:spcBef>
                <a:spcPts val="0"/>
              </a:spcBef>
              <a:spcAft>
                <a:spcPts val="0"/>
              </a:spcAft>
              <a:buSzPts val="1500"/>
              <a:buFont typeface="Lato"/>
              <a:buChar char="●"/>
            </a:pPr>
            <a:r>
              <a:rPr b="1" lang="en-US" sz="1500">
                <a:latin typeface="Lato"/>
                <a:ea typeface="Lato"/>
                <a:cs typeface="Lato"/>
                <a:sym typeface="Lato"/>
              </a:rPr>
              <a:t>Create a dashboard for keeping a check on vaccination record of the pets/animals and giving extra points/coins in return for each vaccine or health checkup.</a:t>
            </a:r>
            <a:endParaRPr b="1" sz="1500">
              <a:latin typeface="Lato"/>
              <a:ea typeface="Lato"/>
              <a:cs typeface="Lato"/>
              <a:sym typeface="Lato"/>
            </a:endParaRPr>
          </a:p>
        </p:txBody>
      </p:sp>
      <p:grpSp>
        <p:nvGrpSpPr>
          <p:cNvPr id="448" name="Google Shape;448;p41"/>
          <p:cNvGrpSpPr/>
          <p:nvPr/>
        </p:nvGrpSpPr>
        <p:grpSpPr>
          <a:xfrm>
            <a:off x="4575602" y="2175173"/>
            <a:ext cx="3223844" cy="4525842"/>
            <a:chOff x="3676778" y="1829474"/>
            <a:chExt cx="2105711" cy="3567869"/>
          </a:xfrm>
        </p:grpSpPr>
        <p:sp>
          <p:nvSpPr>
            <p:cNvPr id="449" name="Google Shape;449;p41"/>
            <p:cNvSpPr/>
            <p:nvPr/>
          </p:nvSpPr>
          <p:spPr>
            <a:xfrm rot="5400000">
              <a:off x="4917889" y="4532743"/>
              <a:ext cx="1029900" cy="699300"/>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50" name="Google Shape;450;p41"/>
            <p:cNvSpPr/>
            <p:nvPr/>
          </p:nvSpPr>
          <p:spPr>
            <a:xfrm>
              <a:off x="3676778" y="1829474"/>
              <a:ext cx="2068200" cy="3024300"/>
            </a:xfrm>
            <a:prstGeom prst="rect">
              <a:avLst/>
            </a:prstGeom>
            <a:solidFill>
              <a:srgbClr val="FFFFFF"/>
            </a:solidFill>
            <a:ln cap="flat" cmpd="sng" w="635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sp>
        <p:nvSpPr>
          <p:cNvPr id="451" name="Google Shape;451;p41"/>
          <p:cNvSpPr txBox="1"/>
          <p:nvPr/>
        </p:nvSpPr>
        <p:spPr>
          <a:xfrm>
            <a:off x="4679700" y="2639400"/>
            <a:ext cx="2957100" cy="1246800"/>
          </a:xfrm>
          <a:prstGeom prst="rect">
            <a:avLst/>
          </a:prstGeom>
          <a:noFill/>
          <a:ln>
            <a:noFill/>
          </a:ln>
        </p:spPr>
        <p:txBody>
          <a:bodyPr anchorCtr="0" anchor="t" bIns="45700" lIns="91425" spcFirstLastPara="1" rIns="91425" wrap="square" tIns="45700">
            <a:spAutoFit/>
          </a:bodyPr>
          <a:lstStyle/>
          <a:p>
            <a:pPr indent="-323850" lvl="0" marL="457200" rtl="0" algn="l">
              <a:spcBef>
                <a:spcPts val="0"/>
              </a:spcBef>
              <a:spcAft>
                <a:spcPts val="0"/>
              </a:spcAft>
              <a:buSzPts val="1500"/>
              <a:buFont typeface="Times New Roman"/>
              <a:buChar char="●"/>
            </a:pPr>
            <a:r>
              <a:rPr lang="en-US" sz="1500">
                <a:latin typeface="Lato"/>
                <a:ea typeface="Lato"/>
                <a:cs typeface="Lato"/>
                <a:sym typeface="Lato"/>
              </a:rPr>
              <a:t>Adding a small tutorial of the functioning of the app after signing in.</a:t>
            </a:r>
            <a:r>
              <a:rPr b="1" lang="en-US" sz="1500">
                <a:latin typeface="Lato"/>
                <a:ea typeface="Lato"/>
                <a:cs typeface="Lato"/>
                <a:sym typeface="Lato"/>
              </a:rPr>
              <a:t> </a:t>
            </a:r>
            <a:endParaRPr b="1" sz="1500">
              <a:latin typeface="Lato"/>
              <a:ea typeface="Lato"/>
              <a:cs typeface="Lato"/>
              <a:sym typeface="Lato"/>
            </a:endParaRPr>
          </a:p>
          <a:p>
            <a:pPr indent="0" lvl="0" marL="457200" rtl="0" algn="l">
              <a:spcBef>
                <a:spcPts val="0"/>
              </a:spcBef>
              <a:spcAft>
                <a:spcPts val="0"/>
              </a:spcAft>
              <a:buNone/>
            </a:pPr>
            <a:r>
              <a:t/>
            </a:r>
            <a:endParaRPr b="1" sz="1500">
              <a:latin typeface="Lato"/>
              <a:ea typeface="Lato"/>
              <a:cs typeface="Lato"/>
              <a:sym typeface="Lato"/>
            </a:endParaRPr>
          </a:p>
          <a:p>
            <a:pPr indent="-323850" lvl="0" marL="457200" rtl="0" algn="l">
              <a:spcBef>
                <a:spcPts val="0"/>
              </a:spcBef>
              <a:spcAft>
                <a:spcPts val="0"/>
              </a:spcAft>
              <a:buSzPts val="1500"/>
              <a:buFont typeface="Lato"/>
              <a:buChar char="●"/>
            </a:pPr>
            <a:r>
              <a:rPr lang="en-US" sz="1500">
                <a:latin typeface="Lato"/>
                <a:ea typeface="Lato"/>
                <a:cs typeface="Lato"/>
                <a:sym typeface="Lato"/>
              </a:rPr>
              <a:t>Simple UI</a:t>
            </a:r>
            <a:endParaRPr sz="1500">
              <a:latin typeface="Lato"/>
              <a:ea typeface="Lato"/>
              <a:cs typeface="Lato"/>
              <a:sym typeface="Lato"/>
            </a:endParaRPr>
          </a:p>
        </p:txBody>
      </p:sp>
      <p:sp>
        <p:nvSpPr>
          <p:cNvPr id="452" name="Google Shape;452;p41"/>
          <p:cNvSpPr/>
          <p:nvPr/>
        </p:nvSpPr>
        <p:spPr>
          <a:xfrm>
            <a:off x="4596925" y="982250"/>
            <a:ext cx="3181200" cy="1040100"/>
          </a:xfrm>
          <a:prstGeom prst="rect">
            <a:avLst/>
          </a:prstGeom>
          <a:solidFill>
            <a:srgbClr val="000000"/>
          </a:solid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453" name="Google Shape;453;p41"/>
          <p:cNvSpPr/>
          <p:nvPr/>
        </p:nvSpPr>
        <p:spPr>
          <a:xfrm>
            <a:off x="8653075" y="982250"/>
            <a:ext cx="3335100" cy="1040100"/>
          </a:xfrm>
          <a:prstGeom prst="rect">
            <a:avLst/>
          </a:prstGeom>
          <a:solidFill>
            <a:srgbClr val="A2C4C9"/>
          </a:solidFill>
          <a:ln cap="flat" cmpd="sng" w="381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454" name="Google Shape;454;p41"/>
          <p:cNvSpPr txBox="1"/>
          <p:nvPr/>
        </p:nvSpPr>
        <p:spPr>
          <a:xfrm>
            <a:off x="4596925" y="1032950"/>
            <a:ext cx="3181200" cy="903900"/>
          </a:xfrm>
          <a:prstGeom prst="rect">
            <a:avLst/>
          </a:prstGeom>
          <a:solidFill>
            <a:srgbClr val="000000"/>
          </a:solidFill>
          <a:ln>
            <a:noFill/>
          </a:ln>
        </p:spPr>
        <p:txBody>
          <a:bodyPr anchorCtr="0" anchor="t" bIns="45700" lIns="108000" spcFirstLastPara="1" rIns="108000" wrap="square" tIns="45700">
            <a:noAutofit/>
          </a:bodyPr>
          <a:lstStyle/>
          <a:p>
            <a:pPr indent="0" lvl="0" marL="0" rtl="0" algn="ctr">
              <a:spcBef>
                <a:spcPts val="0"/>
              </a:spcBef>
              <a:spcAft>
                <a:spcPts val="0"/>
              </a:spcAft>
              <a:buNone/>
            </a:pPr>
            <a:r>
              <a:rPr b="1" lang="en-US" sz="2000">
                <a:solidFill>
                  <a:srgbClr val="FFFFFF"/>
                </a:solidFill>
                <a:latin typeface="Lato"/>
                <a:ea typeface="Lato"/>
                <a:cs typeface="Lato"/>
                <a:sym typeface="Lato"/>
              </a:rPr>
              <a:t>Difficulty in operating and understanding the app functions</a:t>
            </a:r>
            <a:endParaRPr b="1" sz="2000">
              <a:solidFill>
                <a:srgbClr val="FFFFFF"/>
              </a:solidFill>
              <a:latin typeface="Lato"/>
              <a:ea typeface="Lato"/>
              <a:cs typeface="Lato"/>
              <a:sym typeface="Lato"/>
            </a:endParaRPr>
          </a:p>
          <a:p>
            <a:pPr indent="0" lvl="0" marL="0" marR="0" rtl="0" algn="ctr">
              <a:spcBef>
                <a:spcPts val="0"/>
              </a:spcBef>
              <a:spcAft>
                <a:spcPts val="0"/>
              </a:spcAft>
              <a:buNone/>
            </a:pPr>
            <a:r>
              <a:t/>
            </a:r>
            <a:endParaRPr b="1" sz="700">
              <a:solidFill>
                <a:srgbClr val="3F3F3F"/>
              </a:solidFill>
            </a:endParaRPr>
          </a:p>
        </p:txBody>
      </p:sp>
      <p:sp>
        <p:nvSpPr>
          <p:cNvPr id="455" name="Google Shape;455;p41"/>
          <p:cNvSpPr txBox="1"/>
          <p:nvPr/>
        </p:nvSpPr>
        <p:spPr>
          <a:xfrm>
            <a:off x="8746625" y="1040051"/>
            <a:ext cx="3181200" cy="938700"/>
          </a:xfrm>
          <a:prstGeom prst="rect">
            <a:avLst/>
          </a:prstGeom>
          <a:noFill/>
          <a:ln>
            <a:noFill/>
          </a:ln>
        </p:spPr>
        <p:txBody>
          <a:bodyPr anchorCtr="0" anchor="t" bIns="45700" lIns="108000" spcFirstLastPara="1" rIns="108000" wrap="square" tIns="45700">
            <a:noAutofit/>
          </a:bodyPr>
          <a:lstStyle/>
          <a:p>
            <a:pPr indent="0" lvl="0" marL="0" rtl="0" algn="ctr">
              <a:spcBef>
                <a:spcPts val="0"/>
              </a:spcBef>
              <a:spcAft>
                <a:spcPts val="0"/>
              </a:spcAft>
              <a:buNone/>
            </a:pPr>
            <a:r>
              <a:rPr b="1" lang="en-US" sz="2000">
                <a:solidFill>
                  <a:srgbClr val="FFFFFF"/>
                </a:solidFill>
                <a:latin typeface="Lato"/>
                <a:ea typeface="Lato"/>
                <a:cs typeface="Lato"/>
                <a:sym typeface="Lato"/>
              </a:rPr>
              <a:t>High Expense and taking care </a:t>
            </a:r>
            <a:endParaRPr b="1" sz="2000">
              <a:solidFill>
                <a:srgbClr val="FFFFFF"/>
              </a:solidFill>
              <a:latin typeface="Lato"/>
              <a:ea typeface="Lato"/>
              <a:cs typeface="Lato"/>
              <a:sym typeface="Lato"/>
            </a:endParaRPr>
          </a:p>
        </p:txBody>
      </p:sp>
      <p:grpSp>
        <p:nvGrpSpPr>
          <p:cNvPr id="456" name="Google Shape;456;p41"/>
          <p:cNvGrpSpPr/>
          <p:nvPr/>
        </p:nvGrpSpPr>
        <p:grpSpPr>
          <a:xfrm>
            <a:off x="581150" y="982250"/>
            <a:ext cx="3237387" cy="5706385"/>
            <a:chOff x="915997" y="1025305"/>
            <a:chExt cx="2136607" cy="4372038"/>
          </a:xfrm>
        </p:grpSpPr>
        <p:grpSp>
          <p:nvGrpSpPr>
            <p:cNvPr id="457" name="Google Shape;457;p41"/>
            <p:cNvGrpSpPr/>
            <p:nvPr/>
          </p:nvGrpSpPr>
          <p:grpSpPr>
            <a:xfrm>
              <a:off x="927843" y="1939284"/>
              <a:ext cx="2124761" cy="3458060"/>
              <a:chOff x="927843" y="1939283"/>
              <a:chExt cx="2124761" cy="3458060"/>
            </a:xfrm>
          </p:grpSpPr>
          <p:sp>
            <p:nvSpPr>
              <p:cNvPr id="458" name="Google Shape;458;p41"/>
              <p:cNvSpPr/>
              <p:nvPr/>
            </p:nvSpPr>
            <p:spPr>
              <a:xfrm rot="5400000">
                <a:off x="2188004" y="4532743"/>
                <a:ext cx="1029900" cy="699300"/>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59" name="Google Shape;459;p41"/>
              <p:cNvSpPr/>
              <p:nvPr/>
            </p:nvSpPr>
            <p:spPr>
              <a:xfrm>
                <a:off x="927843" y="1939283"/>
                <a:ext cx="2068200" cy="2914500"/>
              </a:xfrm>
              <a:prstGeom prst="rect">
                <a:avLst/>
              </a:prstGeom>
              <a:solidFill>
                <a:srgbClr val="FFFFFF"/>
              </a:solidFill>
              <a:ln cap="flat" cmpd="sng" w="635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sp>
          <p:nvSpPr>
            <p:cNvPr id="460" name="Google Shape;460;p41"/>
            <p:cNvSpPr txBox="1"/>
            <p:nvPr/>
          </p:nvSpPr>
          <p:spPr>
            <a:xfrm>
              <a:off x="1008097" y="2017989"/>
              <a:ext cx="1934700" cy="2708700"/>
            </a:xfrm>
            <a:prstGeom prst="rect">
              <a:avLst/>
            </a:prstGeom>
            <a:noFill/>
            <a:ln>
              <a:noFill/>
            </a:ln>
          </p:spPr>
          <p:txBody>
            <a:bodyPr anchorCtr="0" anchor="t" bIns="45700" lIns="91425" spcFirstLastPara="1" rIns="91425" wrap="square" tIns="45700">
              <a:noAutofit/>
            </a:bodyPr>
            <a:lstStyle/>
            <a:p>
              <a:pPr indent="-323850" lvl="0" marL="457200" rtl="0" algn="l">
                <a:spcBef>
                  <a:spcPts val="0"/>
                </a:spcBef>
                <a:spcAft>
                  <a:spcPts val="0"/>
                </a:spcAft>
                <a:buSzPts val="1500"/>
                <a:buFont typeface="Lato"/>
                <a:buChar char="●"/>
              </a:pPr>
              <a:r>
                <a:rPr lang="en-US" sz="1500">
                  <a:latin typeface="Lato"/>
                  <a:ea typeface="Lato"/>
                  <a:cs typeface="Lato"/>
                  <a:sym typeface="Lato"/>
                </a:rPr>
                <a:t>Introducing a platform for updating the users regarding buying/selling/adoption of pets.</a:t>
              </a:r>
              <a:endParaRPr sz="1500">
                <a:latin typeface="Lato"/>
                <a:ea typeface="Lato"/>
                <a:cs typeface="Lato"/>
                <a:sym typeface="Lato"/>
              </a:endParaRPr>
            </a:p>
            <a:p>
              <a:pPr indent="0" lvl="0" marL="457200" rtl="0" algn="l">
                <a:spcBef>
                  <a:spcPts val="0"/>
                </a:spcBef>
                <a:spcAft>
                  <a:spcPts val="0"/>
                </a:spcAft>
                <a:buNone/>
              </a:pPr>
              <a:r>
                <a:t/>
              </a:r>
              <a:endParaRPr sz="1500">
                <a:latin typeface="Lato"/>
                <a:ea typeface="Lato"/>
                <a:cs typeface="Lato"/>
                <a:sym typeface="Lato"/>
              </a:endParaRPr>
            </a:p>
            <a:p>
              <a:pPr indent="-323850" lvl="0" marL="457200" rtl="0" algn="l">
                <a:spcBef>
                  <a:spcPts val="0"/>
                </a:spcBef>
                <a:spcAft>
                  <a:spcPts val="0"/>
                </a:spcAft>
                <a:buSzPts val="1500"/>
                <a:buFont typeface="Lato"/>
                <a:buChar char="●"/>
              </a:pPr>
              <a:r>
                <a:rPr b="1" lang="en-US" sz="1500">
                  <a:latin typeface="Lato"/>
                  <a:ea typeface="Lato"/>
                  <a:cs typeface="Lato"/>
                  <a:sym typeface="Lato"/>
                </a:rPr>
                <a:t>An additional explore tab in the app to post about interactive sessions, create blogs (inform people about sensitive topics, share their journey and interests), articles and share their views regarding the animals.</a:t>
              </a:r>
              <a:endParaRPr b="1" sz="1500">
                <a:latin typeface="Lato"/>
                <a:ea typeface="Lato"/>
                <a:cs typeface="Lato"/>
                <a:sym typeface="Lato"/>
              </a:endParaRPr>
            </a:p>
          </p:txBody>
        </p:sp>
        <p:sp>
          <p:nvSpPr>
            <p:cNvPr id="461" name="Google Shape;461;p41"/>
            <p:cNvSpPr/>
            <p:nvPr/>
          </p:nvSpPr>
          <p:spPr>
            <a:xfrm>
              <a:off x="915997" y="1025305"/>
              <a:ext cx="2088000" cy="796800"/>
            </a:xfrm>
            <a:prstGeom prst="rect">
              <a:avLst/>
            </a:prstGeom>
            <a:solidFill>
              <a:srgbClr val="6D9EEB"/>
            </a:solid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462" name="Google Shape;462;p41"/>
            <p:cNvSpPr txBox="1"/>
            <p:nvPr/>
          </p:nvSpPr>
          <p:spPr>
            <a:xfrm>
              <a:off x="1008096" y="1105559"/>
              <a:ext cx="1952400" cy="476700"/>
            </a:xfrm>
            <a:prstGeom prst="rect">
              <a:avLst/>
            </a:prstGeom>
            <a:noFill/>
            <a:ln>
              <a:noFill/>
            </a:ln>
          </p:spPr>
          <p:txBody>
            <a:bodyPr anchorCtr="0" anchor="t" bIns="45700" lIns="108000" spcFirstLastPara="1" rIns="108000" wrap="square" tIns="45700">
              <a:noAutofit/>
            </a:bodyPr>
            <a:lstStyle/>
            <a:p>
              <a:pPr indent="0" lvl="0" marL="0" rtl="0" algn="ctr">
                <a:spcBef>
                  <a:spcPts val="0"/>
                </a:spcBef>
                <a:spcAft>
                  <a:spcPts val="0"/>
                </a:spcAft>
                <a:buNone/>
              </a:pPr>
              <a:r>
                <a:rPr b="1" lang="en-US" sz="2000">
                  <a:solidFill>
                    <a:srgbClr val="FFFFFF"/>
                  </a:solidFill>
                  <a:latin typeface="Lato"/>
                  <a:ea typeface="Lato"/>
                  <a:cs typeface="Lato"/>
                  <a:sym typeface="Lato"/>
                </a:rPr>
                <a:t>Outreach is not that good</a:t>
              </a:r>
              <a:endParaRPr b="1" sz="2000">
                <a:solidFill>
                  <a:srgbClr val="FFFFFF"/>
                </a:solidFill>
                <a:latin typeface="Lato"/>
                <a:ea typeface="Lato"/>
                <a:cs typeface="Lato"/>
                <a:sym typeface="La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2"/>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rmAutofit lnSpcReduction="20000"/>
          </a:bodyPr>
          <a:lstStyle/>
          <a:p>
            <a:pPr indent="0" lvl="0" marL="0" rtl="0" algn="ctr">
              <a:lnSpc>
                <a:spcPct val="90000"/>
              </a:lnSpc>
              <a:spcBef>
                <a:spcPts val="0"/>
              </a:spcBef>
              <a:spcAft>
                <a:spcPts val="1600"/>
              </a:spcAft>
              <a:buClr>
                <a:srgbClr val="262626"/>
              </a:buClr>
              <a:buSzPts val="5400"/>
              <a:buNone/>
            </a:pPr>
            <a:r>
              <a:rPr lang="en-US" u="sng">
                <a:latin typeface="Lato"/>
                <a:ea typeface="Lato"/>
                <a:cs typeface="Lato"/>
                <a:sym typeface="Lato"/>
              </a:rPr>
              <a:t>Prioritisation</a:t>
            </a:r>
            <a:endParaRPr u="sng">
              <a:latin typeface="Lato"/>
              <a:ea typeface="Lato"/>
              <a:cs typeface="Lato"/>
              <a:sym typeface="Lato"/>
            </a:endParaRPr>
          </a:p>
        </p:txBody>
      </p:sp>
      <p:graphicFrame>
        <p:nvGraphicFramePr>
          <p:cNvPr id="468" name="Google Shape;468;p42"/>
          <p:cNvGraphicFramePr/>
          <p:nvPr/>
        </p:nvGraphicFramePr>
        <p:xfrm>
          <a:off x="1121125" y="1222425"/>
          <a:ext cx="3000000" cy="3000000"/>
        </p:xfrm>
        <a:graphic>
          <a:graphicData uri="http://schemas.openxmlformats.org/drawingml/2006/table">
            <a:tbl>
              <a:tblPr>
                <a:noFill/>
                <a:tableStyleId>{E47880A5-8230-4144-9ED7-DD5165DD6D83}</a:tableStyleId>
              </a:tblPr>
              <a:tblGrid>
                <a:gridCol w="1667125"/>
                <a:gridCol w="1230500"/>
                <a:gridCol w="1005550"/>
                <a:gridCol w="1005550"/>
                <a:gridCol w="1217250"/>
                <a:gridCol w="1508325"/>
                <a:gridCol w="1309875"/>
                <a:gridCol w="1005550"/>
              </a:tblGrid>
              <a:tr h="444075">
                <a:tc rowSpan="2">
                  <a:txBody>
                    <a:bodyPr/>
                    <a:lstStyle/>
                    <a:p>
                      <a:pPr indent="0" lvl="0" marL="0" rtl="0" algn="l">
                        <a:spcBef>
                          <a:spcPts val="0"/>
                        </a:spcBef>
                        <a:spcAft>
                          <a:spcPts val="0"/>
                        </a:spcAft>
                        <a:buNone/>
                      </a:pPr>
                      <a:r>
                        <a:rPr b="1" lang="en-US">
                          <a:solidFill>
                            <a:srgbClr val="202124"/>
                          </a:solidFill>
                          <a:highlight>
                            <a:srgbClr val="D9D2E9"/>
                          </a:highlight>
                          <a:latin typeface="Roboto"/>
                          <a:ea typeface="Roboto"/>
                          <a:cs typeface="Roboto"/>
                          <a:sym typeface="Roboto"/>
                        </a:rPr>
                        <a:t>Feature</a:t>
                      </a:r>
                      <a:endParaRPr b="1">
                        <a:solidFill>
                          <a:srgbClr val="202124"/>
                        </a:solidFill>
                        <a:highlight>
                          <a:srgbClr val="D9D2E9"/>
                        </a:highlight>
                        <a:latin typeface="Roboto"/>
                        <a:ea typeface="Roboto"/>
                        <a:cs typeface="Roboto"/>
                        <a:sym typeface="Roboto"/>
                      </a:endParaRPr>
                    </a:p>
                  </a:txBody>
                  <a:tcPr marT="63500" marB="63500" marR="63500" marL="63500">
                    <a:solidFill>
                      <a:srgbClr val="D9D2E9"/>
                    </a:solidFill>
                  </a:tcPr>
                </a:tc>
                <a:tc gridSpan="3">
                  <a:txBody>
                    <a:bodyPr/>
                    <a:lstStyle/>
                    <a:p>
                      <a:pPr indent="0" lvl="0" marL="0" rtl="0" algn="l">
                        <a:spcBef>
                          <a:spcPts val="0"/>
                        </a:spcBef>
                        <a:spcAft>
                          <a:spcPts val="0"/>
                        </a:spcAft>
                        <a:buNone/>
                      </a:pPr>
                      <a:r>
                        <a:rPr b="1" lang="en-US">
                          <a:solidFill>
                            <a:srgbClr val="202124"/>
                          </a:solidFill>
                          <a:highlight>
                            <a:schemeClr val="accent6"/>
                          </a:highlight>
                          <a:latin typeface="Roboto"/>
                          <a:ea typeface="Roboto"/>
                          <a:cs typeface="Roboto"/>
                          <a:sym typeface="Roboto"/>
                        </a:rPr>
                        <a:t>Impact</a:t>
                      </a:r>
                      <a:endParaRPr b="1">
                        <a:solidFill>
                          <a:srgbClr val="202124"/>
                        </a:solidFill>
                        <a:highlight>
                          <a:schemeClr val="accent6"/>
                        </a:highlight>
                        <a:latin typeface="Roboto"/>
                        <a:ea typeface="Roboto"/>
                        <a:cs typeface="Roboto"/>
                        <a:sym typeface="Roboto"/>
                      </a:endParaRPr>
                    </a:p>
                  </a:txBody>
                  <a:tcPr marT="63500" marB="63500" marR="63500" marL="63500">
                    <a:solidFill>
                      <a:schemeClr val="accent6"/>
                    </a:solidFill>
                  </a:tcPr>
                </a:tc>
                <a:tc hMerge="1"/>
                <a:tc hMerge="1"/>
                <a:tc gridSpan="3">
                  <a:txBody>
                    <a:bodyPr/>
                    <a:lstStyle/>
                    <a:p>
                      <a:pPr indent="0" lvl="0" marL="0" rtl="0" algn="l">
                        <a:spcBef>
                          <a:spcPts val="0"/>
                        </a:spcBef>
                        <a:spcAft>
                          <a:spcPts val="0"/>
                        </a:spcAft>
                        <a:buNone/>
                      </a:pPr>
                      <a:r>
                        <a:rPr b="1" lang="en-US">
                          <a:solidFill>
                            <a:srgbClr val="202124"/>
                          </a:solidFill>
                          <a:highlight>
                            <a:schemeClr val="accent6"/>
                          </a:highlight>
                          <a:latin typeface="Roboto"/>
                          <a:ea typeface="Roboto"/>
                          <a:cs typeface="Roboto"/>
                          <a:sym typeface="Roboto"/>
                        </a:rPr>
                        <a:t>Cost</a:t>
                      </a:r>
                      <a:endParaRPr b="1">
                        <a:solidFill>
                          <a:srgbClr val="202124"/>
                        </a:solidFill>
                        <a:highlight>
                          <a:schemeClr val="accent6"/>
                        </a:highlight>
                        <a:latin typeface="Roboto"/>
                        <a:ea typeface="Roboto"/>
                        <a:cs typeface="Roboto"/>
                        <a:sym typeface="Roboto"/>
                      </a:endParaRPr>
                    </a:p>
                  </a:txBody>
                  <a:tcPr marT="63500" marB="63500" marR="63500" marL="63500">
                    <a:solidFill>
                      <a:schemeClr val="accent6"/>
                    </a:solidFill>
                  </a:tcPr>
                </a:tc>
                <a:tc hMerge="1"/>
                <a:tc hMerge="1"/>
                <a:tc rowSpan="2">
                  <a:txBody>
                    <a:bodyPr/>
                    <a:lstStyle/>
                    <a:p>
                      <a:pPr indent="0" lvl="0" marL="0" rtl="0" algn="l">
                        <a:spcBef>
                          <a:spcPts val="0"/>
                        </a:spcBef>
                        <a:spcAft>
                          <a:spcPts val="0"/>
                        </a:spcAft>
                        <a:buNone/>
                      </a:pPr>
                      <a:r>
                        <a:rPr b="1" lang="en-US">
                          <a:solidFill>
                            <a:srgbClr val="202124"/>
                          </a:solidFill>
                          <a:highlight>
                            <a:srgbClr val="F4CCCC"/>
                          </a:highlight>
                          <a:latin typeface="Roboto"/>
                          <a:ea typeface="Roboto"/>
                          <a:cs typeface="Roboto"/>
                          <a:sym typeface="Roboto"/>
                        </a:rPr>
                        <a:t>Overall Weights</a:t>
                      </a:r>
                      <a:endParaRPr b="1">
                        <a:solidFill>
                          <a:srgbClr val="202124"/>
                        </a:solidFill>
                        <a:highlight>
                          <a:srgbClr val="F4CCCC"/>
                        </a:highlight>
                        <a:latin typeface="Roboto"/>
                        <a:ea typeface="Roboto"/>
                        <a:cs typeface="Roboto"/>
                        <a:sym typeface="Roboto"/>
                      </a:endParaRPr>
                    </a:p>
                  </a:txBody>
                  <a:tcPr marT="63500" marB="63500" marR="63500" marL="63500">
                    <a:solidFill>
                      <a:srgbClr val="F4CCCC"/>
                    </a:solidFill>
                  </a:tcPr>
                </a:tc>
              </a:tr>
              <a:tr h="965950">
                <a:tc vMerge="1"/>
                <a:tc>
                  <a:txBody>
                    <a:bodyPr/>
                    <a:lstStyle/>
                    <a:p>
                      <a:pPr indent="0" lvl="0" marL="0" rtl="0" algn="l">
                        <a:spcBef>
                          <a:spcPts val="0"/>
                        </a:spcBef>
                        <a:spcAft>
                          <a:spcPts val="0"/>
                        </a:spcAft>
                        <a:buNone/>
                      </a:pPr>
                      <a:r>
                        <a:rPr b="1" lang="en-US">
                          <a:solidFill>
                            <a:srgbClr val="202124"/>
                          </a:solidFill>
                          <a:highlight>
                            <a:srgbClr val="F4CCCC"/>
                          </a:highlight>
                          <a:latin typeface="Roboto"/>
                          <a:ea typeface="Roboto"/>
                          <a:cs typeface="Roboto"/>
                          <a:sym typeface="Roboto"/>
                        </a:rPr>
                        <a:t>Feature value - 50%</a:t>
                      </a:r>
                      <a:endParaRPr b="1">
                        <a:solidFill>
                          <a:srgbClr val="202124"/>
                        </a:solidFill>
                        <a:highlight>
                          <a:srgbClr val="F4CCCC"/>
                        </a:highlight>
                        <a:latin typeface="Roboto"/>
                        <a:ea typeface="Roboto"/>
                        <a:cs typeface="Roboto"/>
                        <a:sym typeface="Roboto"/>
                      </a:endParaRPr>
                    </a:p>
                  </a:txBody>
                  <a:tcPr marT="63500" marB="63500" marR="63500" marL="63500">
                    <a:solidFill>
                      <a:srgbClr val="F4CCCC"/>
                    </a:solidFill>
                  </a:tcPr>
                </a:tc>
                <a:tc>
                  <a:txBody>
                    <a:bodyPr/>
                    <a:lstStyle/>
                    <a:p>
                      <a:pPr indent="0" lvl="0" marL="0" rtl="0" algn="l">
                        <a:spcBef>
                          <a:spcPts val="0"/>
                        </a:spcBef>
                        <a:spcAft>
                          <a:spcPts val="0"/>
                        </a:spcAft>
                        <a:buNone/>
                      </a:pPr>
                      <a:r>
                        <a:rPr b="1" lang="en-US">
                          <a:solidFill>
                            <a:srgbClr val="202124"/>
                          </a:solidFill>
                          <a:highlight>
                            <a:srgbClr val="F4CCCC"/>
                          </a:highlight>
                          <a:latin typeface="Roboto"/>
                          <a:ea typeface="Roboto"/>
                          <a:cs typeface="Roboto"/>
                          <a:sym typeface="Roboto"/>
                        </a:rPr>
                        <a:t>Reach - 30%</a:t>
                      </a:r>
                      <a:endParaRPr b="1">
                        <a:solidFill>
                          <a:srgbClr val="202124"/>
                        </a:solidFill>
                        <a:highlight>
                          <a:srgbClr val="F4CCCC"/>
                        </a:highlight>
                        <a:latin typeface="Roboto"/>
                        <a:ea typeface="Roboto"/>
                        <a:cs typeface="Roboto"/>
                        <a:sym typeface="Roboto"/>
                      </a:endParaRPr>
                    </a:p>
                  </a:txBody>
                  <a:tcPr marT="63500" marB="63500" marR="63500" marL="63500">
                    <a:solidFill>
                      <a:srgbClr val="F4CCCC"/>
                    </a:solidFill>
                  </a:tcPr>
                </a:tc>
                <a:tc>
                  <a:txBody>
                    <a:bodyPr/>
                    <a:lstStyle/>
                    <a:p>
                      <a:pPr indent="0" lvl="0" marL="0" rtl="0" algn="l">
                        <a:spcBef>
                          <a:spcPts val="0"/>
                        </a:spcBef>
                        <a:spcAft>
                          <a:spcPts val="0"/>
                        </a:spcAft>
                        <a:buNone/>
                      </a:pPr>
                      <a:r>
                        <a:rPr b="1" lang="en-US">
                          <a:solidFill>
                            <a:srgbClr val="202124"/>
                          </a:solidFill>
                          <a:highlight>
                            <a:srgbClr val="F4CCCC"/>
                          </a:highlight>
                          <a:latin typeface="Roboto"/>
                          <a:ea typeface="Roboto"/>
                          <a:cs typeface="Roboto"/>
                          <a:sym typeface="Roboto"/>
                        </a:rPr>
                        <a:t>Ease of use - 20%</a:t>
                      </a:r>
                      <a:endParaRPr b="1">
                        <a:solidFill>
                          <a:srgbClr val="202124"/>
                        </a:solidFill>
                        <a:highlight>
                          <a:srgbClr val="F4CCCC"/>
                        </a:highlight>
                        <a:latin typeface="Roboto"/>
                        <a:ea typeface="Roboto"/>
                        <a:cs typeface="Roboto"/>
                        <a:sym typeface="Roboto"/>
                      </a:endParaRPr>
                    </a:p>
                  </a:txBody>
                  <a:tcPr marT="63500" marB="63500" marR="63500" marL="63500">
                    <a:solidFill>
                      <a:srgbClr val="F4CCCC"/>
                    </a:solidFill>
                  </a:tcPr>
                </a:tc>
                <a:tc>
                  <a:txBody>
                    <a:bodyPr/>
                    <a:lstStyle/>
                    <a:p>
                      <a:pPr indent="0" lvl="0" marL="0" rtl="0" algn="l">
                        <a:spcBef>
                          <a:spcPts val="0"/>
                        </a:spcBef>
                        <a:spcAft>
                          <a:spcPts val="0"/>
                        </a:spcAft>
                        <a:buNone/>
                      </a:pPr>
                      <a:r>
                        <a:rPr b="1" lang="en-US">
                          <a:solidFill>
                            <a:srgbClr val="202124"/>
                          </a:solidFill>
                          <a:highlight>
                            <a:srgbClr val="F4CCCC"/>
                          </a:highlight>
                          <a:latin typeface="Roboto"/>
                          <a:ea typeface="Roboto"/>
                          <a:cs typeface="Roboto"/>
                          <a:sym typeface="Roboto"/>
                        </a:rPr>
                        <a:t>Dev Time - 50</a:t>
                      </a:r>
                      <a:endParaRPr b="1">
                        <a:solidFill>
                          <a:srgbClr val="202124"/>
                        </a:solidFill>
                        <a:highlight>
                          <a:srgbClr val="F4CCCC"/>
                        </a:highlight>
                        <a:latin typeface="Roboto"/>
                        <a:ea typeface="Roboto"/>
                        <a:cs typeface="Roboto"/>
                        <a:sym typeface="Roboto"/>
                      </a:endParaRPr>
                    </a:p>
                  </a:txBody>
                  <a:tcPr marT="63500" marB="63500" marR="63500" marL="63500">
                    <a:solidFill>
                      <a:srgbClr val="F4CCCC"/>
                    </a:solidFill>
                  </a:tcPr>
                </a:tc>
                <a:tc>
                  <a:txBody>
                    <a:bodyPr/>
                    <a:lstStyle/>
                    <a:p>
                      <a:pPr indent="0" lvl="0" marL="0" rtl="0" algn="l">
                        <a:spcBef>
                          <a:spcPts val="0"/>
                        </a:spcBef>
                        <a:spcAft>
                          <a:spcPts val="0"/>
                        </a:spcAft>
                        <a:buNone/>
                      </a:pPr>
                      <a:r>
                        <a:rPr b="1" lang="en-US">
                          <a:solidFill>
                            <a:srgbClr val="202124"/>
                          </a:solidFill>
                          <a:highlight>
                            <a:srgbClr val="F4CCCC"/>
                          </a:highlight>
                          <a:latin typeface="Roboto"/>
                          <a:ea typeface="Roboto"/>
                          <a:cs typeface="Roboto"/>
                          <a:sym typeface="Roboto"/>
                        </a:rPr>
                        <a:t>Additional monetary costs - 40</a:t>
                      </a:r>
                      <a:endParaRPr b="1">
                        <a:solidFill>
                          <a:srgbClr val="202124"/>
                        </a:solidFill>
                        <a:highlight>
                          <a:srgbClr val="F4CCCC"/>
                        </a:highlight>
                        <a:latin typeface="Roboto"/>
                        <a:ea typeface="Roboto"/>
                        <a:cs typeface="Roboto"/>
                        <a:sym typeface="Roboto"/>
                      </a:endParaRPr>
                    </a:p>
                  </a:txBody>
                  <a:tcPr marT="63500" marB="63500" marR="63500" marL="63500">
                    <a:solidFill>
                      <a:srgbClr val="F4CCCC"/>
                    </a:solidFill>
                  </a:tcPr>
                </a:tc>
                <a:tc>
                  <a:txBody>
                    <a:bodyPr/>
                    <a:lstStyle/>
                    <a:p>
                      <a:pPr indent="0" lvl="0" marL="0" rtl="0" algn="l">
                        <a:spcBef>
                          <a:spcPts val="0"/>
                        </a:spcBef>
                        <a:spcAft>
                          <a:spcPts val="0"/>
                        </a:spcAft>
                        <a:buNone/>
                      </a:pPr>
                      <a:r>
                        <a:rPr b="1" lang="en-US">
                          <a:solidFill>
                            <a:srgbClr val="202124"/>
                          </a:solidFill>
                          <a:highlight>
                            <a:srgbClr val="F4CCCC"/>
                          </a:highlight>
                          <a:latin typeface="Roboto"/>
                          <a:ea typeface="Roboto"/>
                          <a:cs typeface="Roboto"/>
                          <a:sym typeface="Roboto"/>
                        </a:rPr>
                        <a:t>External Risks - 10</a:t>
                      </a:r>
                      <a:endParaRPr b="1">
                        <a:solidFill>
                          <a:srgbClr val="202124"/>
                        </a:solidFill>
                        <a:highlight>
                          <a:srgbClr val="F4CCCC"/>
                        </a:highlight>
                        <a:latin typeface="Roboto"/>
                        <a:ea typeface="Roboto"/>
                        <a:cs typeface="Roboto"/>
                        <a:sym typeface="Roboto"/>
                      </a:endParaRPr>
                    </a:p>
                  </a:txBody>
                  <a:tcPr marT="63500" marB="63500" marR="63500" marL="63500">
                    <a:solidFill>
                      <a:srgbClr val="F4CCCC"/>
                    </a:solidFill>
                  </a:tcPr>
                </a:tc>
                <a:tc vMerge="1"/>
              </a:tr>
              <a:tr h="1226900">
                <a:tc>
                  <a:txBody>
                    <a:bodyPr/>
                    <a:lstStyle/>
                    <a:p>
                      <a:pPr indent="0" lvl="0" marL="0" rtl="0" algn="l">
                        <a:spcBef>
                          <a:spcPts val="0"/>
                        </a:spcBef>
                        <a:spcAft>
                          <a:spcPts val="0"/>
                        </a:spcAft>
                        <a:buNone/>
                      </a:pPr>
                      <a:r>
                        <a:rPr b="1" lang="en-US">
                          <a:solidFill>
                            <a:srgbClr val="202124"/>
                          </a:solidFill>
                          <a:highlight>
                            <a:srgbClr val="D9D2E9"/>
                          </a:highlight>
                          <a:latin typeface="Roboto"/>
                          <a:ea typeface="Roboto"/>
                          <a:cs typeface="Roboto"/>
                          <a:sym typeface="Roboto"/>
                        </a:rPr>
                        <a:t>Explore tab</a:t>
                      </a:r>
                      <a:endParaRPr b="1">
                        <a:solidFill>
                          <a:srgbClr val="202124"/>
                        </a:solidFill>
                        <a:highlight>
                          <a:srgbClr val="D9D2E9"/>
                        </a:highlight>
                        <a:latin typeface="Roboto"/>
                        <a:ea typeface="Roboto"/>
                        <a:cs typeface="Roboto"/>
                        <a:sym typeface="Roboto"/>
                      </a:endParaRPr>
                    </a:p>
                    <a:p>
                      <a:pPr indent="0" lvl="0" marL="0" rtl="0" algn="l">
                        <a:spcBef>
                          <a:spcPts val="0"/>
                        </a:spcBef>
                        <a:spcAft>
                          <a:spcPts val="0"/>
                        </a:spcAft>
                        <a:buNone/>
                      </a:pPr>
                      <a:r>
                        <a:t/>
                      </a:r>
                      <a:endParaRPr b="1">
                        <a:solidFill>
                          <a:srgbClr val="202124"/>
                        </a:solidFill>
                        <a:highlight>
                          <a:srgbClr val="D9D2E9"/>
                        </a:highlight>
                        <a:latin typeface="Roboto"/>
                        <a:ea typeface="Roboto"/>
                        <a:cs typeface="Roboto"/>
                        <a:sym typeface="Roboto"/>
                      </a:endParaRPr>
                    </a:p>
                  </a:txBody>
                  <a:tcPr marT="63500" marB="63500" marR="63500" marL="63500">
                    <a:solidFill>
                      <a:srgbClr val="D9D2E9"/>
                    </a:solidFill>
                  </a:tcPr>
                </a:tc>
                <a:tc>
                  <a:txBody>
                    <a:bodyPr/>
                    <a:lstStyle/>
                    <a:p>
                      <a:pPr indent="0" lvl="0" marL="0" rtl="0" algn="l">
                        <a:spcBef>
                          <a:spcPts val="0"/>
                        </a:spcBef>
                        <a:spcAft>
                          <a:spcPts val="0"/>
                        </a:spcAft>
                        <a:buNone/>
                      </a:pPr>
                      <a:r>
                        <a:rPr b="1" lang="en-US">
                          <a:solidFill>
                            <a:srgbClr val="202124"/>
                          </a:solidFill>
                          <a:highlight>
                            <a:srgbClr val="FFFFFF"/>
                          </a:highlight>
                          <a:latin typeface="Roboto"/>
                          <a:ea typeface="Roboto"/>
                          <a:cs typeface="Roboto"/>
                          <a:sym typeface="Roboto"/>
                        </a:rPr>
                        <a:t>1</a:t>
                      </a:r>
                      <a:endParaRPr b="1">
                        <a:solidFill>
                          <a:srgbClr val="202124"/>
                        </a:solidFill>
                        <a:highlight>
                          <a:srgbClr val="FFFFFF"/>
                        </a:highlight>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b="1" lang="en-US">
                          <a:solidFill>
                            <a:srgbClr val="202124"/>
                          </a:solidFill>
                          <a:highlight>
                            <a:srgbClr val="FFFFFF"/>
                          </a:highlight>
                          <a:latin typeface="Roboto"/>
                          <a:ea typeface="Roboto"/>
                          <a:cs typeface="Roboto"/>
                          <a:sym typeface="Roboto"/>
                        </a:rPr>
                        <a:t>3</a:t>
                      </a:r>
                      <a:endParaRPr b="1">
                        <a:solidFill>
                          <a:srgbClr val="202124"/>
                        </a:solidFill>
                        <a:highlight>
                          <a:srgbClr val="FFFFFF"/>
                        </a:highlight>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b="1" lang="en-US">
                          <a:solidFill>
                            <a:srgbClr val="202124"/>
                          </a:solidFill>
                          <a:highlight>
                            <a:srgbClr val="FFFFFF"/>
                          </a:highlight>
                          <a:latin typeface="Roboto"/>
                          <a:ea typeface="Roboto"/>
                          <a:cs typeface="Roboto"/>
                          <a:sym typeface="Roboto"/>
                        </a:rPr>
                        <a:t>3</a:t>
                      </a:r>
                      <a:endParaRPr b="1">
                        <a:solidFill>
                          <a:srgbClr val="202124"/>
                        </a:solidFill>
                        <a:highlight>
                          <a:srgbClr val="FFFFFF"/>
                        </a:highlight>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b="1" lang="en-US">
                          <a:solidFill>
                            <a:srgbClr val="202124"/>
                          </a:solidFill>
                          <a:highlight>
                            <a:srgbClr val="FFFFFF"/>
                          </a:highlight>
                          <a:latin typeface="Roboto"/>
                          <a:ea typeface="Roboto"/>
                          <a:cs typeface="Roboto"/>
                          <a:sym typeface="Roboto"/>
                        </a:rPr>
                        <a:t>1</a:t>
                      </a:r>
                      <a:endParaRPr b="1">
                        <a:solidFill>
                          <a:srgbClr val="202124"/>
                        </a:solidFill>
                        <a:highlight>
                          <a:srgbClr val="FFFFFF"/>
                        </a:highlight>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b="1" lang="en-US">
                          <a:solidFill>
                            <a:srgbClr val="202124"/>
                          </a:solidFill>
                          <a:highlight>
                            <a:srgbClr val="FFFFFF"/>
                          </a:highlight>
                          <a:latin typeface="Roboto"/>
                          <a:ea typeface="Roboto"/>
                          <a:cs typeface="Roboto"/>
                          <a:sym typeface="Roboto"/>
                        </a:rPr>
                        <a:t>1</a:t>
                      </a:r>
                      <a:endParaRPr b="1">
                        <a:solidFill>
                          <a:srgbClr val="202124"/>
                        </a:solidFill>
                        <a:highlight>
                          <a:srgbClr val="FFFFFF"/>
                        </a:highlight>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b="1" lang="en-US">
                          <a:solidFill>
                            <a:srgbClr val="202124"/>
                          </a:solidFill>
                          <a:highlight>
                            <a:srgbClr val="FFFFFF"/>
                          </a:highlight>
                          <a:latin typeface="Roboto"/>
                          <a:ea typeface="Roboto"/>
                          <a:cs typeface="Roboto"/>
                          <a:sym typeface="Roboto"/>
                        </a:rPr>
                        <a:t>3(any sensitive content shared)</a:t>
                      </a:r>
                      <a:endParaRPr b="1">
                        <a:solidFill>
                          <a:srgbClr val="202124"/>
                        </a:solidFill>
                        <a:highlight>
                          <a:srgbClr val="FFFFFF"/>
                        </a:highlight>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b="1" lang="en-US">
                          <a:solidFill>
                            <a:srgbClr val="202124"/>
                          </a:solidFill>
                          <a:highlight>
                            <a:srgbClr val="FFFFFF"/>
                          </a:highlight>
                          <a:latin typeface="Roboto"/>
                          <a:ea typeface="Roboto"/>
                          <a:cs typeface="Roboto"/>
                          <a:sym typeface="Roboto"/>
                        </a:rPr>
                        <a:t>0.8</a:t>
                      </a:r>
                      <a:endParaRPr b="1">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a:solidFill>
                          <a:srgbClr val="202124"/>
                        </a:solidFill>
                        <a:highlight>
                          <a:srgbClr val="FFFFFF"/>
                        </a:highlight>
                        <a:latin typeface="Roboto"/>
                        <a:ea typeface="Roboto"/>
                        <a:cs typeface="Roboto"/>
                        <a:sym typeface="Roboto"/>
                      </a:endParaRPr>
                    </a:p>
                  </a:txBody>
                  <a:tcPr marT="63500" marB="63500" marR="63500" marL="63500"/>
                </a:tc>
              </a:tr>
              <a:tr h="810275">
                <a:tc>
                  <a:txBody>
                    <a:bodyPr/>
                    <a:lstStyle/>
                    <a:p>
                      <a:pPr indent="0" lvl="0" marL="0" rtl="0" algn="l">
                        <a:spcBef>
                          <a:spcPts val="0"/>
                        </a:spcBef>
                        <a:spcAft>
                          <a:spcPts val="0"/>
                        </a:spcAft>
                        <a:buNone/>
                      </a:pPr>
                      <a:r>
                        <a:rPr b="1" lang="en-US">
                          <a:solidFill>
                            <a:srgbClr val="202124"/>
                          </a:solidFill>
                          <a:highlight>
                            <a:srgbClr val="D9D2E9"/>
                          </a:highlight>
                          <a:latin typeface="Roboto"/>
                          <a:ea typeface="Roboto"/>
                          <a:cs typeface="Roboto"/>
                          <a:sym typeface="Roboto"/>
                        </a:rPr>
                        <a:t>Vaccine dashboard</a:t>
                      </a:r>
                      <a:endParaRPr b="1">
                        <a:solidFill>
                          <a:srgbClr val="202124"/>
                        </a:solidFill>
                        <a:highlight>
                          <a:srgbClr val="D9D2E9"/>
                        </a:highlight>
                        <a:latin typeface="Roboto"/>
                        <a:ea typeface="Roboto"/>
                        <a:cs typeface="Roboto"/>
                        <a:sym typeface="Roboto"/>
                      </a:endParaRPr>
                    </a:p>
                  </a:txBody>
                  <a:tcPr marT="63500" marB="63500" marR="63500" marL="63500">
                    <a:solidFill>
                      <a:srgbClr val="D9D2E9"/>
                    </a:solidFill>
                  </a:tcPr>
                </a:tc>
                <a:tc>
                  <a:txBody>
                    <a:bodyPr/>
                    <a:lstStyle/>
                    <a:p>
                      <a:pPr indent="0" lvl="0" marL="0" rtl="0" algn="l">
                        <a:spcBef>
                          <a:spcPts val="0"/>
                        </a:spcBef>
                        <a:spcAft>
                          <a:spcPts val="0"/>
                        </a:spcAft>
                        <a:buNone/>
                      </a:pPr>
                      <a:r>
                        <a:rPr b="1" lang="en-US">
                          <a:solidFill>
                            <a:srgbClr val="202124"/>
                          </a:solidFill>
                          <a:highlight>
                            <a:srgbClr val="FFFFFF"/>
                          </a:highlight>
                          <a:latin typeface="Roboto"/>
                          <a:ea typeface="Roboto"/>
                          <a:cs typeface="Roboto"/>
                          <a:sym typeface="Roboto"/>
                        </a:rPr>
                        <a:t>2</a:t>
                      </a:r>
                      <a:endParaRPr b="1">
                        <a:solidFill>
                          <a:srgbClr val="202124"/>
                        </a:solidFill>
                        <a:highlight>
                          <a:srgbClr val="FFFFFF"/>
                        </a:highlight>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b="1" lang="en-US">
                          <a:solidFill>
                            <a:srgbClr val="202124"/>
                          </a:solidFill>
                          <a:highlight>
                            <a:srgbClr val="FFFFFF"/>
                          </a:highlight>
                          <a:latin typeface="Roboto"/>
                          <a:ea typeface="Roboto"/>
                          <a:cs typeface="Roboto"/>
                          <a:sym typeface="Roboto"/>
                        </a:rPr>
                        <a:t>1</a:t>
                      </a:r>
                      <a:endParaRPr b="1">
                        <a:solidFill>
                          <a:srgbClr val="202124"/>
                        </a:solidFill>
                        <a:highlight>
                          <a:srgbClr val="FFFFFF"/>
                        </a:highlight>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b="1" lang="en-US">
                          <a:solidFill>
                            <a:srgbClr val="202124"/>
                          </a:solidFill>
                          <a:highlight>
                            <a:srgbClr val="FFFFFF"/>
                          </a:highlight>
                          <a:latin typeface="Roboto"/>
                          <a:ea typeface="Roboto"/>
                          <a:cs typeface="Roboto"/>
                          <a:sym typeface="Roboto"/>
                        </a:rPr>
                        <a:t>2</a:t>
                      </a:r>
                      <a:endParaRPr b="1">
                        <a:solidFill>
                          <a:srgbClr val="202124"/>
                        </a:solidFill>
                        <a:highlight>
                          <a:srgbClr val="FFFFFF"/>
                        </a:highlight>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b="1" lang="en-US">
                          <a:solidFill>
                            <a:srgbClr val="202124"/>
                          </a:solidFill>
                          <a:highlight>
                            <a:srgbClr val="FFFFFF"/>
                          </a:highlight>
                          <a:latin typeface="Roboto"/>
                          <a:ea typeface="Roboto"/>
                          <a:cs typeface="Roboto"/>
                          <a:sym typeface="Roboto"/>
                        </a:rPr>
                        <a:t>3</a:t>
                      </a:r>
                      <a:endParaRPr b="1">
                        <a:solidFill>
                          <a:srgbClr val="202124"/>
                        </a:solidFill>
                        <a:highlight>
                          <a:srgbClr val="FFFFFF"/>
                        </a:highlight>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b="1" lang="en-US">
                          <a:solidFill>
                            <a:srgbClr val="202124"/>
                          </a:solidFill>
                          <a:highlight>
                            <a:srgbClr val="FFFFFF"/>
                          </a:highlight>
                          <a:latin typeface="Roboto"/>
                          <a:ea typeface="Roboto"/>
                          <a:cs typeface="Roboto"/>
                          <a:sym typeface="Roboto"/>
                        </a:rPr>
                        <a:t>2</a:t>
                      </a:r>
                      <a:endParaRPr b="1">
                        <a:solidFill>
                          <a:srgbClr val="202124"/>
                        </a:solidFill>
                        <a:highlight>
                          <a:srgbClr val="FFFFFF"/>
                        </a:highlight>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b="1" lang="en-US">
                          <a:solidFill>
                            <a:srgbClr val="202124"/>
                          </a:solidFill>
                          <a:highlight>
                            <a:srgbClr val="FFFFFF"/>
                          </a:highlight>
                          <a:latin typeface="Roboto"/>
                          <a:ea typeface="Roboto"/>
                          <a:cs typeface="Roboto"/>
                          <a:sym typeface="Roboto"/>
                        </a:rPr>
                        <a:t>1</a:t>
                      </a:r>
                      <a:endParaRPr b="1">
                        <a:solidFill>
                          <a:srgbClr val="202124"/>
                        </a:solidFill>
                        <a:highlight>
                          <a:srgbClr val="FFFFFF"/>
                        </a:highlight>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b="1" lang="en-US">
                          <a:solidFill>
                            <a:srgbClr val="202124"/>
                          </a:solidFill>
                          <a:highlight>
                            <a:srgbClr val="FFFFFF"/>
                          </a:highlight>
                          <a:latin typeface="Roboto"/>
                          <a:ea typeface="Roboto"/>
                          <a:cs typeface="Roboto"/>
                          <a:sym typeface="Roboto"/>
                        </a:rPr>
                        <a:t>-0.7</a:t>
                      </a:r>
                      <a:endParaRPr b="1">
                        <a:solidFill>
                          <a:srgbClr val="202124"/>
                        </a:solidFill>
                        <a:highlight>
                          <a:srgbClr val="FFFFFF"/>
                        </a:highlight>
                        <a:latin typeface="Roboto"/>
                        <a:ea typeface="Roboto"/>
                        <a:cs typeface="Roboto"/>
                        <a:sym typeface="Roboto"/>
                      </a:endParaRPr>
                    </a:p>
                  </a:txBody>
                  <a:tcPr marT="63500" marB="63500" marR="63500" marL="63500"/>
                </a:tc>
              </a:tr>
              <a:tr h="965950">
                <a:tc>
                  <a:txBody>
                    <a:bodyPr/>
                    <a:lstStyle/>
                    <a:p>
                      <a:pPr indent="0" lvl="0" marL="0" rtl="0" algn="l">
                        <a:spcBef>
                          <a:spcPts val="0"/>
                        </a:spcBef>
                        <a:spcAft>
                          <a:spcPts val="0"/>
                        </a:spcAft>
                        <a:buNone/>
                      </a:pPr>
                      <a:r>
                        <a:rPr b="1" lang="en-US">
                          <a:solidFill>
                            <a:srgbClr val="202124"/>
                          </a:solidFill>
                          <a:highlight>
                            <a:srgbClr val="D9D2E9"/>
                          </a:highlight>
                          <a:latin typeface="Roboto"/>
                          <a:ea typeface="Roboto"/>
                          <a:cs typeface="Roboto"/>
                          <a:sym typeface="Roboto"/>
                        </a:rPr>
                        <a:t>Recommendation of </a:t>
                      </a:r>
                      <a:r>
                        <a:rPr b="1" lang="en-US">
                          <a:solidFill>
                            <a:srgbClr val="202124"/>
                          </a:solidFill>
                          <a:highlight>
                            <a:srgbClr val="D9D2E9"/>
                          </a:highlight>
                          <a:latin typeface="Roboto"/>
                          <a:ea typeface="Roboto"/>
                          <a:cs typeface="Roboto"/>
                          <a:sym typeface="Roboto"/>
                        </a:rPr>
                        <a:t>counsellor</a:t>
                      </a:r>
                      <a:r>
                        <a:rPr b="1" lang="en-US">
                          <a:solidFill>
                            <a:srgbClr val="202124"/>
                          </a:solidFill>
                          <a:highlight>
                            <a:srgbClr val="D9D2E9"/>
                          </a:highlight>
                          <a:latin typeface="Roboto"/>
                          <a:ea typeface="Roboto"/>
                          <a:cs typeface="Roboto"/>
                          <a:sym typeface="Roboto"/>
                        </a:rPr>
                        <a:t>/vet</a:t>
                      </a:r>
                      <a:endParaRPr b="1">
                        <a:solidFill>
                          <a:srgbClr val="202124"/>
                        </a:solidFill>
                        <a:highlight>
                          <a:srgbClr val="D9D2E9"/>
                        </a:highlight>
                        <a:latin typeface="Roboto"/>
                        <a:ea typeface="Roboto"/>
                        <a:cs typeface="Roboto"/>
                        <a:sym typeface="Roboto"/>
                      </a:endParaRPr>
                    </a:p>
                  </a:txBody>
                  <a:tcPr marT="63500" marB="63500" marR="63500" marL="63500">
                    <a:solidFill>
                      <a:srgbClr val="D9D2E9"/>
                    </a:solidFill>
                  </a:tcPr>
                </a:tc>
                <a:tc>
                  <a:txBody>
                    <a:bodyPr/>
                    <a:lstStyle/>
                    <a:p>
                      <a:pPr indent="0" lvl="0" marL="0" rtl="0" algn="l">
                        <a:spcBef>
                          <a:spcPts val="0"/>
                        </a:spcBef>
                        <a:spcAft>
                          <a:spcPts val="0"/>
                        </a:spcAft>
                        <a:buNone/>
                      </a:pPr>
                      <a:r>
                        <a:rPr b="1" lang="en-US">
                          <a:solidFill>
                            <a:srgbClr val="202124"/>
                          </a:solidFill>
                          <a:highlight>
                            <a:srgbClr val="FFFFFF"/>
                          </a:highlight>
                          <a:latin typeface="Roboto"/>
                          <a:ea typeface="Roboto"/>
                          <a:cs typeface="Roboto"/>
                          <a:sym typeface="Roboto"/>
                        </a:rPr>
                        <a:t>3</a:t>
                      </a:r>
                      <a:endParaRPr b="1">
                        <a:solidFill>
                          <a:srgbClr val="202124"/>
                        </a:solidFill>
                        <a:highlight>
                          <a:srgbClr val="FFFFFF"/>
                        </a:highlight>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b="1" lang="en-US">
                          <a:solidFill>
                            <a:srgbClr val="202124"/>
                          </a:solidFill>
                          <a:highlight>
                            <a:srgbClr val="FFFFFF"/>
                          </a:highlight>
                          <a:latin typeface="Roboto"/>
                          <a:ea typeface="Roboto"/>
                          <a:cs typeface="Roboto"/>
                          <a:sym typeface="Roboto"/>
                        </a:rPr>
                        <a:t>2</a:t>
                      </a:r>
                      <a:endParaRPr b="1">
                        <a:solidFill>
                          <a:srgbClr val="202124"/>
                        </a:solidFill>
                        <a:highlight>
                          <a:srgbClr val="FFFFFF"/>
                        </a:highlight>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b="1" lang="en-US">
                          <a:solidFill>
                            <a:srgbClr val="202124"/>
                          </a:solidFill>
                          <a:highlight>
                            <a:srgbClr val="FFFFFF"/>
                          </a:highlight>
                          <a:latin typeface="Roboto"/>
                          <a:ea typeface="Roboto"/>
                          <a:cs typeface="Roboto"/>
                          <a:sym typeface="Roboto"/>
                        </a:rPr>
                        <a:t>1</a:t>
                      </a:r>
                      <a:endParaRPr b="1">
                        <a:solidFill>
                          <a:srgbClr val="202124"/>
                        </a:solidFill>
                        <a:highlight>
                          <a:srgbClr val="FFFFFF"/>
                        </a:highlight>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b="1" lang="en-US">
                          <a:solidFill>
                            <a:srgbClr val="202124"/>
                          </a:solidFill>
                          <a:highlight>
                            <a:srgbClr val="FFFFFF"/>
                          </a:highlight>
                          <a:latin typeface="Roboto"/>
                          <a:ea typeface="Roboto"/>
                          <a:cs typeface="Roboto"/>
                          <a:sym typeface="Roboto"/>
                        </a:rPr>
                        <a:t>2</a:t>
                      </a:r>
                      <a:endParaRPr b="1">
                        <a:solidFill>
                          <a:srgbClr val="202124"/>
                        </a:solidFill>
                        <a:highlight>
                          <a:srgbClr val="FFFFFF"/>
                        </a:highlight>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b="1" lang="en-US">
                          <a:solidFill>
                            <a:srgbClr val="202124"/>
                          </a:solidFill>
                          <a:highlight>
                            <a:srgbClr val="FFFFFF"/>
                          </a:highlight>
                          <a:latin typeface="Roboto"/>
                          <a:ea typeface="Roboto"/>
                          <a:cs typeface="Roboto"/>
                          <a:sym typeface="Roboto"/>
                        </a:rPr>
                        <a:t>3</a:t>
                      </a:r>
                      <a:endParaRPr b="1">
                        <a:solidFill>
                          <a:srgbClr val="202124"/>
                        </a:solidFill>
                        <a:highlight>
                          <a:srgbClr val="FFFFFF"/>
                        </a:highlight>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b="1" lang="en-US">
                          <a:solidFill>
                            <a:srgbClr val="202124"/>
                          </a:solidFill>
                          <a:highlight>
                            <a:srgbClr val="FFFFFF"/>
                          </a:highlight>
                          <a:latin typeface="Roboto"/>
                          <a:ea typeface="Roboto"/>
                          <a:cs typeface="Roboto"/>
                          <a:sym typeface="Roboto"/>
                        </a:rPr>
                        <a:t>2(fraud deals)</a:t>
                      </a:r>
                      <a:endParaRPr b="1">
                        <a:solidFill>
                          <a:srgbClr val="202124"/>
                        </a:solidFill>
                        <a:highlight>
                          <a:srgbClr val="FFFFFF"/>
                        </a:highlight>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b="1" lang="en-US">
                          <a:solidFill>
                            <a:srgbClr val="202124"/>
                          </a:solidFill>
                          <a:highlight>
                            <a:srgbClr val="FFFFFF"/>
                          </a:highlight>
                          <a:latin typeface="Roboto"/>
                          <a:ea typeface="Roboto"/>
                          <a:cs typeface="Roboto"/>
                          <a:sym typeface="Roboto"/>
                        </a:rPr>
                        <a:t>0.2</a:t>
                      </a:r>
                      <a:endParaRPr b="1">
                        <a:solidFill>
                          <a:srgbClr val="202124"/>
                        </a:solidFill>
                        <a:highlight>
                          <a:srgbClr val="FFFFFF"/>
                        </a:highlight>
                        <a:latin typeface="Roboto"/>
                        <a:ea typeface="Roboto"/>
                        <a:cs typeface="Roboto"/>
                        <a:sym typeface="Roboto"/>
                      </a:endParaRPr>
                    </a:p>
                  </a:txBody>
                  <a:tcPr marT="63500" marB="63500" marR="63500" marL="63500"/>
                </a:tc>
              </a:tr>
            </a:tbl>
          </a:graphicData>
        </a:graphic>
      </p:graphicFrame>
      <p:sp>
        <p:nvSpPr>
          <p:cNvPr id="469" name="Google Shape;469;p42"/>
          <p:cNvSpPr txBox="1"/>
          <p:nvPr/>
        </p:nvSpPr>
        <p:spPr>
          <a:xfrm>
            <a:off x="1121125" y="5971200"/>
            <a:ext cx="8764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Note- Ranking order 1&lt;2&lt;3</a:t>
            </a:r>
            <a:endParaRPr b="1"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3"/>
          <p:cNvSpPr txBox="1"/>
          <p:nvPr>
            <p:ph idx="1" type="body"/>
          </p:nvPr>
        </p:nvSpPr>
        <p:spPr>
          <a:xfrm>
            <a:off x="403904" y="339509"/>
            <a:ext cx="11573100" cy="724200"/>
          </a:xfrm>
          <a:prstGeom prst="rect">
            <a:avLst/>
          </a:prstGeom>
          <a:noFill/>
          <a:ln>
            <a:noFill/>
          </a:ln>
        </p:spPr>
        <p:txBody>
          <a:bodyPr anchorCtr="0" anchor="ctr" bIns="45700" lIns="91425" spcFirstLastPara="1" rIns="91425" wrap="square" tIns="45700">
            <a:normAutofit/>
          </a:bodyPr>
          <a:lstStyle/>
          <a:p>
            <a:pPr indent="0" lvl="0" marL="0" rtl="0" algn="l">
              <a:lnSpc>
                <a:spcPct val="70000"/>
              </a:lnSpc>
              <a:spcBef>
                <a:spcPts val="0"/>
              </a:spcBef>
              <a:spcAft>
                <a:spcPts val="1600"/>
              </a:spcAft>
              <a:buClr>
                <a:srgbClr val="262626"/>
              </a:buClr>
              <a:buSzPts val="5400"/>
              <a:buNone/>
            </a:pPr>
            <a:r>
              <a:rPr lang="en-US" sz="5000" u="sng">
                <a:solidFill>
                  <a:srgbClr val="000000"/>
                </a:solidFill>
              </a:rPr>
              <a:t>Metrics to Track </a:t>
            </a:r>
            <a:endParaRPr sz="5000" u="sng">
              <a:solidFill>
                <a:srgbClr val="000000"/>
              </a:solidFill>
            </a:endParaRPr>
          </a:p>
        </p:txBody>
      </p:sp>
      <p:sp>
        <p:nvSpPr>
          <p:cNvPr id="475" name="Google Shape;475;p43"/>
          <p:cNvSpPr/>
          <p:nvPr/>
        </p:nvSpPr>
        <p:spPr>
          <a:xfrm>
            <a:off x="4854851" y="2210450"/>
            <a:ext cx="3068100" cy="2639400"/>
          </a:xfrm>
          <a:prstGeom prst="ellipse">
            <a:avLst/>
          </a:prstGeom>
          <a:solidFill>
            <a:srgbClr val="F2F2F2"/>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1600" u="sng">
                <a:latin typeface="Times New Roman"/>
                <a:ea typeface="Times New Roman"/>
                <a:cs typeface="Times New Roman"/>
                <a:sym typeface="Times New Roman"/>
              </a:rPr>
              <a:t>Stakeholders</a:t>
            </a:r>
            <a:r>
              <a:rPr b="1" lang="en-US" sz="1600">
                <a:latin typeface="Times New Roman"/>
                <a:ea typeface="Times New Roman"/>
                <a:cs typeface="Times New Roman"/>
                <a:sym typeface="Times New Roman"/>
              </a:rPr>
              <a:t>: </a:t>
            </a:r>
            <a:endParaRPr b="1"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b="1" lang="en-US" sz="1600">
                <a:latin typeface="Times New Roman"/>
                <a:ea typeface="Times New Roman"/>
                <a:cs typeface="Times New Roman"/>
                <a:sym typeface="Times New Roman"/>
              </a:rPr>
              <a:t>Buyers/Adopters</a:t>
            </a:r>
            <a:endParaRPr b="1"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b="1" lang="en-US" sz="1600">
                <a:latin typeface="Times New Roman"/>
                <a:ea typeface="Times New Roman"/>
                <a:cs typeface="Times New Roman"/>
                <a:sym typeface="Times New Roman"/>
              </a:rPr>
              <a:t>Sellers</a:t>
            </a:r>
            <a:endParaRPr b="1"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b="1" lang="en-US" sz="1600">
                <a:latin typeface="Times New Roman"/>
                <a:ea typeface="Times New Roman"/>
                <a:cs typeface="Times New Roman"/>
                <a:sym typeface="Times New Roman"/>
              </a:rPr>
              <a:t>Counselors/Vets</a:t>
            </a:r>
            <a:endParaRPr b="1"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b="1" lang="en-US" sz="1600">
                <a:latin typeface="Times New Roman"/>
                <a:ea typeface="Times New Roman"/>
                <a:cs typeface="Times New Roman"/>
                <a:sym typeface="Times New Roman"/>
              </a:rPr>
              <a:t>Platform</a:t>
            </a:r>
            <a:endParaRPr b="1" sz="16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16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US" sz="1600" u="sng">
                <a:latin typeface="Times New Roman"/>
                <a:ea typeface="Times New Roman"/>
                <a:cs typeface="Times New Roman"/>
                <a:sym typeface="Times New Roman"/>
              </a:rPr>
              <a:t>Goal</a:t>
            </a:r>
            <a:r>
              <a:rPr b="1" lang="en-US" sz="1600">
                <a:latin typeface="Times New Roman"/>
                <a:ea typeface="Times New Roman"/>
                <a:cs typeface="Times New Roman"/>
                <a:sym typeface="Times New Roman"/>
              </a:rPr>
              <a:t>: Tracking metrics of Explore tab</a:t>
            </a:r>
            <a:endParaRPr b="1" sz="1600">
              <a:latin typeface="Times New Roman"/>
              <a:ea typeface="Times New Roman"/>
              <a:cs typeface="Times New Roman"/>
              <a:sym typeface="Times New Roman"/>
            </a:endParaRPr>
          </a:p>
        </p:txBody>
      </p:sp>
      <p:sp>
        <p:nvSpPr>
          <p:cNvPr id="476" name="Google Shape;476;p43"/>
          <p:cNvSpPr/>
          <p:nvPr/>
        </p:nvSpPr>
        <p:spPr>
          <a:xfrm>
            <a:off x="3885775" y="1428750"/>
            <a:ext cx="4718400" cy="4420500"/>
          </a:xfrm>
          <a:prstGeom prst="donut">
            <a:avLst>
              <a:gd fmla="val 3785"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latin typeface="Arial"/>
              <a:ea typeface="Arial"/>
              <a:cs typeface="Arial"/>
              <a:sym typeface="Arial"/>
            </a:endParaRPr>
          </a:p>
        </p:txBody>
      </p:sp>
      <p:sp>
        <p:nvSpPr>
          <p:cNvPr id="477" name="Google Shape;477;p43"/>
          <p:cNvSpPr txBox="1"/>
          <p:nvPr/>
        </p:nvSpPr>
        <p:spPr>
          <a:xfrm rot="1466">
            <a:off x="9021575" y="2051002"/>
            <a:ext cx="2813400" cy="6654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rPr b="1" lang="en-US" sz="1900">
                <a:latin typeface="Times New Roman"/>
                <a:ea typeface="Times New Roman"/>
                <a:cs typeface="Times New Roman"/>
                <a:sym typeface="Times New Roman"/>
              </a:rPr>
              <a:t>Likes </a:t>
            </a:r>
            <a:r>
              <a:rPr b="1" lang="en-US" sz="1800">
                <a:latin typeface="Times New Roman"/>
                <a:ea typeface="Times New Roman"/>
                <a:cs typeface="Times New Roman"/>
                <a:sym typeface="Times New Roman"/>
              </a:rPr>
              <a:t>&amp; comments on the posts</a:t>
            </a:r>
            <a:endParaRPr b="1" sz="1800">
              <a:latin typeface="Times New Roman"/>
              <a:ea typeface="Times New Roman"/>
              <a:cs typeface="Times New Roman"/>
              <a:sym typeface="Times New Roman"/>
            </a:endParaRPr>
          </a:p>
          <a:p>
            <a:pPr indent="0" lvl="0" marL="0" marR="0" rtl="0" algn="l">
              <a:spcBef>
                <a:spcPts val="0"/>
              </a:spcBef>
              <a:spcAft>
                <a:spcPts val="0"/>
              </a:spcAft>
              <a:buNone/>
            </a:pPr>
            <a:r>
              <a:t/>
            </a:r>
            <a:endParaRPr b="1" sz="1200"/>
          </a:p>
        </p:txBody>
      </p:sp>
      <p:sp>
        <p:nvSpPr>
          <p:cNvPr id="478" name="Google Shape;478;p43"/>
          <p:cNvSpPr txBox="1"/>
          <p:nvPr/>
        </p:nvSpPr>
        <p:spPr>
          <a:xfrm>
            <a:off x="233275" y="3134850"/>
            <a:ext cx="3068100" cy="9693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rPr b="1" lang="en-US" sz="1800">
                <a:latin typeface="Times New Roman"/>
                <a:ea typeface="Times New Roman"/>
                <a:cs typeface="Times New Roman"/>
                <a:sym typeface="Times New Roman"/>
              </a:rPr>
              <a:t>No. of people registering for various activities/sessions via our app</a:t>
            </a:r>
            <a:endParaRPr b="1" sz="1800">
              <a:latin typeface="Times New Roman"/>
              <a:ea typeface="Times New Roman"/>
              <a:cs typeface="Times New Roman"/>
              <a:sym typeface="Times New Roman"/>
            </a:endParaRPr>
          </a:p>
          <a:p>
            <a:pPr indent="0" lvl="0" marL="0" marR="0" rtl="0" algn="r">
              <a:spcBef>
                <a:spcPts val="0"/>
              </a:spcBef>
              <a:spcAft>
                <a:spcPts val="0"/>
              </a:spcAft>
              <a:buNone/>
            </a:pPr>
            <a:r>
              <a:t/>
            </a:r>
            <a:endParaRPr sz="1200"/>
          </a:p>
        </p:txBody>
      </p:sp>
      <p:sp>
        <p:nvSpPr>
          <p:cNvPr id="479" name="Google Shape;479;p43"/>
          <p:cNvSpPr txBox="1"/>
          <p:nvPr/>
        </p:nvSpPr>
        <p:spPr>
          <a:xfrm rot="766">
            <a:off x="8851775" y="4888000"/>
            <a:ext cx="2694300" cy="6660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rPr b="1" lang="en-US" sz="1800">
                <a:latin typeface="Times New Roman"/>
                <a:ea typeface="Times New Roman"/>
                <a:cs typeface="Times New Roman"/>
                <a:sym typeface="Times New Roman"/>
              </a:rPr>
              <a:t>No. of people visiting the explore section per day</a:t>
            </a:r>
            <a:endParaRPr b="1" sz="1800">
              <a:latin typeface="Times New Roman"/>
              <a:ea typeface="Times New Roman"/>
              <a:cs typeface="Times New Roman"/>
              <a:sym typeface="Times New Roman"/>
            </a:endParaRPr>
          </a:p>
          <a:p>
            <a:pPr indent="0" lvl="0" marL="0" marR="0" rtl="0" algn="r">
              <a:spcBef>
                <a:spcPts val="0"/>
              </a:spcBef>
              <a:spcAft>
                <a:spcPts val="0"/>
              </a:spcAft>
              <a:buNone/>
            </a:pPr>
            <a:r>
              <a:t/>
            </a:r>
            <a:endParaRPr sz="1200"/>
          </a:p>
        </p:txBody>
      </p:sp>
      <p:sp>
        <p:nvSpPr>
          <p:cNvPr id="480" name="Google Shape;480;p43"/>
          <p:cNvSpPr txBox="1"/>
          <p:nvPr/>
        </p:nvSpPr>
        <p:spPr>
          <a:xfrm rot="-1199">
            <a:off x="1545825" y="5595400"/>
            <a:ext cx="2579700" cy="7272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rPr b="1" lang="en-US" sz="1800">
                <a:latin typeface="Times New Roman"/>
                <a:ea typeface="Times New Roman"/>
                <a:cs typeface="Times New Roman"/>
                <a:sym typeface="Times New Roman"/>
              </a:rPr>
              <a:t>Time spent on the app after adding explore tab</a:t>
            </a:r>
            <a:endParaRPr b="1" sz="1800">
              <a:latin typeface="Times New Roman"/>
              <a:ea typeface="Times New Roman"/>
              <a:cs typeface="Times New Roman"/>
              <a:sym typeface="Times New Roman"/>
            </a:endParaRPr>
          </a:p>
          <a:p>
            <a:pPr indent="0" lvl="0" marL="0" marR="0" rtl="0" algn="r">
              <a:spcBef>
                <a:spcPts val="0"/>
              </a:spcBef>
              <a:spcAft>
                <a:spcPts val="0"/>
              </a:spcAft>
              <a:buNone/>
            </a:pPr>
            <a:r>
              <a:t/>
            </a:r>
            <a:endParaRPr sz="1200"/>
          </a:p>
        </p:txBody>
      </p:sp>
      <p:sp>
        <p:nvSpPr>
          <p:cNvPr id="481" name="Google Shape;481;p43"/>
          <p:cNvSpPr txBox="1"/>
          <p:nvPr/>
        </p:nvSpPr>
        <p:spPr>
          <a:xfrm>
            <a:off x="4793350" y="6465650"/>
            <a:ext cx="3068100" cy="346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Times New Roman"/>
                <a:ea typeface="Times New Roman"/>
                <a:cs typeface="Times New Roman"/>
                <a:sym typeface="Times New Roman"/>
              </a:rPr>
              <a:t>   Conducting Weekly survey </a:t>
            </a:r>
            <a:endParaRPr b="1" sz="18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482" name="Google Shape;482;p43"/>
          <p:cNvSpPr txBox="1"/>
          <p:nvPr/>
        </p:nvSpPr>
        <p:spPr>
          <a:xfrm rot="3424">
            <a:off x="6191351" y="463127"/>
            <a:ext cx="3012301" cy="477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1900">
                <a:latin typeface="Times New Roman"/>
                <a:ea typeface="Times New Roman"/>
                <a:cs typeface="Times New Roman"/>
                <a:sym typeface="Times New Roman"/>
              </a:rPr>
              <a:t>No. of posts created</a:t>
            </a:r>
            <a:endParaRPr b="1" sz="1900"/>
          </a:p>
        </p:txBody>
      </p:sp>
      <p:sp>
        <p:nvSpPr>
          <p:cNvPr id="483" name="Google Shape;483;p43"/>
          <p:cNvSpPr/>
          <p:nvPr/>
        </p:nvSpPr>
        <p:spPr>
          <a:xfrm rot="1042708">
            <a:off x="6974707" y="1010631"/>
            <a:ext cx="545396" cy="545396"/>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3"/>
          <p:cNvSpPr/>
          <p:nvPr/>
        </p:nvSpPr>
        <p:spPr>
          <a:xfrm rot="4372863">
            <a:off x="8449368" y="2510602"/>
            <a:ext cx="545257" cy="545257"/>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3"/>
          <p:cNvSpPr/>
          <p:nvPr/>
        </p:nvSpPr>
        <p:spPr>
          <a:xfrm rot="7027730">
            <a:off x="8212015" y="4597059"/>
            <a:ext cx="545403" cy="545403"/>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3"/>
          <p:cNvSpPr/>
          <p:nvPr/>
        </p:nvSpPr>
        <p:spPr>
          <a:xfrm rot="10800000">
            <a:off x="6054690" y="5849239"/>
            <a:ext cx="545400" cy="5454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3"/>
          <p:cNvSpPr/>
          <p:nvPr/>
        </p:nvSpPr>
        <p:spPr>
          <a:xfrm rot="-7646619">
            <a:off x="4088183" y="5087362"/>
            <a:ext cx="545247" cy="545247"/>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3"/>
          <p:cNvSpPr/>
          <p:nvPr/>
        </p:nvSpPr>
        <p:spPr>
          <a:xfrm rot="-5400000">
            <a:off x="3321020" y="3257608"/>
            <a:ext cx="545100" cy="5451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3"/>
          <p:cNvSpPr/>
          <p:nvPr/>
        </p:nvSpPr>
        <p:spPr>
          <a:xfrm rot="-2927599">
            <a:off x="4088245" y="1419062"/>
            <a:ext cx="545101" cy="545101"/>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3"/>
          <p:cNvSpPr txBox="1"/>
          <p:nvPr/>
        </p:nvSpPr>
        <p:spPr>
          <a:xfrm rot="368">
            <a:off x="1182575" y="1166950"/>
            <a:ext cx="2799000" cy="477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latin typeface="Times New Roman"/>
                <a:ea typeface="Times New Roman"/>
                <a:cs typeface="Times New Roman"/>
                <a:sym typeface="Times New Roman"/>
              </a:rPr>
              <a:t>No. of views on each post</a:t>
            </a:r>
            <a:endParaRPr b="1" sz="1900"/>
          </a:p>
        </p:txBody>
      </p:sp>
      <p:sp>
        <p:nvSpPr>
          <p:cNvPr id="491" name="Google Shape;491;p43"/>
          <p:cNvSpPr/>
          <p:nvPr/>
        </p:nvSpPr>
        <p:spPr>
          <a:xfrm rot="-159780">
            <a:off x="7807113" y="2784978"/>
            <a:ext cx="345528" cy="331181"/>
          </a:xfrm>
          <a:custGeom>
            <a:rect b="b" l="l" r="r" t="t"/>
            <a:pathLst>
              <a:path extrusionOk="0" h="2940925" w="321074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latin typeface="Arial"/>
              <a:ea typeface="Arial"/>
              <a:cs typeface="Arial"/>
              <a:sym typeface="Arial"/>
            </a:endParaRPr>
          </a:p>
        </p:txBody>
      </p:sp>
      <p:sp>
        <p:nvSpPr>
          <p:cNvPr id="492" name="Google Shape;492;p43"/>
          <p:cNvSpPr/>
          <p:nvPr/>
        </p:nvSpPr>
        <p:spPr>
          <a:xfrm flipH="1">
            <a:off x="4261723" y="3317975"/>
            <a:ext cx="361975" cy="418049"/>
          </a:xfrm>
          <a:custGeom>
            <a:rect b="b" l="l" r="r" t="t"/>
            <a:pathLst>
              <a:path extrusionOk="0" h="2654282" w="3217557">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latin typeface="Arial"/>
              <a:ea typeface="Arial"/>
              <a:cs typeface="Arial"/>
              <a:sym typeface="Arial"/>
            </a:endParaRPr>
          </a:p>
        </p:txBody>
      </p:sp>
      <p:sp>
        <p:nvSpPr>
          <p:cNvPr id="493" name="Google Shape;493;p43"/>
          <p:cNvSpPr/>
          <p:nvPr/>
        </p:nvSpPr>
        <p:spPr>
          <a:xfrm rot="-2784865">
            <a:off x="4692689" y="4681038"/>
            <a:ext cx="517712" cy="515558"/>
          </a:xfrm>
          <a:custGeom>
            <a:rect b="b" l="l" r="r" t="t"/>
            <a:pathLst>
              <a:path extrusionOk="0" h="1788383" w="1807241">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latin typeface="Arial"/>
              <a:ea typeface="Arial"/>
              <a:cs typeface="Arial"/>
              <a:sym typeface="Arial"/>
            </a:endParaRPr>
          </a:p>
        </p:txBody>
      </p:sp>
      <p:sp>
        <p:nvSpPr>
          <p:cNvPr id="494" name="Google Shape;494;p43"/>
          <p:cNvSpPr/>
          <p:nvPr/>
        </p:nvSpPr>
        <p:spPr>
          <a:xfrm rot="2178270">
            <a:off x="7624870" y="4238714"/>
            <a:ext cx="415777" cy="518053"/>
          </a:xfrm>
          <a:custGeom>
            <a:rect b="b" l="l" r="r" t="t"/>
            <a:pathLst>
              <a:path extrusionOk="0" h="2951283" w="2735240">
                <a:moveTo>
                  <a:pt x="945240" y="943134"/>
                </a:moveTo>
                <a:cubicBezTo>
                  <a:pt x="504657" y="1263236"/>
                  <a:pt x="406988" y="1879894"/>
                  <a:pt x="727090" y="2320477"/>
                </a:cubicBezTo>
                <a:cubicBezTo>
                  <a:pt x="1047193" y="2761060"/>
                  <a:pt x="1663850" y="2858729"/>
                  <a:pt x="2104434" y="2538627"/>
                </a:cubicBezTo>
                <a:cubicBezTo>
                  <a:pt x="2545017" y="2218524"/>
                  <a:pt x="2642686" y="1601867"/>
                  <a:pt x="2322584" y="1161283"/>
                </a:cubicBezTo>
                <a:cubicBezTo>
                  <a:pt x="2003839" y="722570"/>
                  <a:pt x="1391052" y="623866"/>
                  <a:pt x="951049" y="939346"/>
                </a:cubicBezTo>
                <a:lnTo>
                  <a:pt x="1557721" y="1618250"/>
                </a:lnTo>
                <a:cubicBezTo>
                  <a:pt x="1596798" y="1621348"/>
                  <a:pt x="1633874" y="1641400"/>
                  <a:pt x="1658719" y="1675596"/>
                </a:cubicBezTo>
                <a:cubicBezTo>
                  <a:pt x="1705470" y="1739944"/>
                  <a:pt x="1691206" y="1830007"/>
                  <a:pt x="1626858" y="1876758"/>
                </a:cubicBezTo>
                <a:cubicBezTo>
                  <a:pt x="1562511" y="1923509"/>
                  <a:pt x="1472448" y="1909245"/>
                  <a:pt x="1425696" y="1844897"/>
                </a:cubicBezTo>
                <a:cubicBezTo>
                  <a:pt x="1398776" y="1807844"/>
                  <a:pt x="1392087" y="1762265"/>
                  <a:pt x="1405709" y="1721944"/>
                </a:cubicBezTo>
                <a:lnTo>
                  <a:pt x="950242" y="939871"/>
                </a:lnTo>
                <a:cubicBezTo>
                  <a:pt x="948462" y="940800"/>
                  <a:pt x="946850" y="941964"/>
                  <a:pt x="945240" y="943134"/>
                </a:cubicBezTo>
                <a:close/>
                <a:moveTo>
                  <a:pt x="390013" y="178929"/>
                </a:moveTo>
                <a:cubicBezTo>
                  <a:pt x="223423" y="299964"/>
                  <a:pt x="186493" y="533130"/>
                  <a:pt x="307528" y="699721"/>
                </a:cubicBezTo>
                <a:cubicBezTo>
                  <a:pt x="392822" y="817118"/>
                  <a:pt x="533802" y="870124"/>
                  <a:pt x="667672" y="847235"/>
                </a:cubicBezTo>
                <a:lnTo>
                  <a:pt x="556452" y="694153"/>
                </a:lnTo>
                <a:lnTo>
                  <a:pt x="528500" y="714461"/>
                </a:lnTo>
                <a:cubicBezTo>
                  <a:pt x="498835" y="736014"/>
                  <a:pt x="457314" y="729437"/>
                  <a:pt x="435761" y="699772"/>
                </a:cubicBezTo>
                <a:lnTo>
                  <a:pt x="341779" y="570418"/>
                </a:lnTo>
                <a:cubicBezTo>
                  <a:pt x="320226" y="540753"/>
                  <a:pt x="326803" y="499231"/>
                  <a:pt x="356468" y="477679"/>
                </a:cubicBezTo>
                <a:lnTo>
                  <a:pt x="684509" y="239343"/>
                </a:lnTo>
                <a:cubicBezTo>
                  <a:pt x="714174" y="217790"/>
                  <a:pt x="755695" y="224366"/>
                  <a:pt x="777248" y="254031"/>
                </a:cubicBezTo>
                <a:lnTo>
                  <a:pt x="871230" y="383386"/>
                </a:lnTo>
                <a:cubicBezTo>
                  <a:pt x="892782" y="413051"/>
                  <a:pt x="886206" y="454572"/>
                  <a:pt x="856541" y="476125"/>
                </a:cubicBezTo>
                <a:lnTo>
                  <a:pt x="828590" y="496433"/>
                </a:lnTo>
                <a:lnTo>
                  <a:pt x="939810" y="649514"/>
                </a:lnTo>
                <a:cubicBezTo>
                  <a:pt x="1002947" y="529270"/>
                  <a:pt x="996100" y="378811"/>
                  <a:pt x="910806" y="261414"/>
                </a:cubicBezTo>
                <a:cubicBezTo>
                  <a:pt x="789771" y="94824"/>
                  <a:pt x="556604" y="57894"/>
                  <a:pt x="390013" y="178929"/>
                </a:cubicBezTo>
                <a:close/>
                <a:moveTo>
                  <a:pt x="326716" y="91807"/>
                </a:moveTo>
                <a:cubicBezTo>
                  <a:pt x="541423" y="-64186"/>
                  <a:pt x="841934" y="-16590"/>
                  <a:pt x="997927" y="198117"/>
                </a:cubicBezTo>
                <a:cubicBezTo>
                  <a:pt x="1090326" y="325293"/>
                  <a:pt x="1111296" y="482575"/>
                  <a:pt x="1067359" y="621566"/>
                </a:cubicBezTo>
                <a:cubicBezTo>
                  <a:pt x="1125087" y="596400"/>
                  <a:pt x="1184605" y="577365"/>
                  <a:pt x="1244892" y="563339"/>
                </a:cubicBezTo>
                <a:lnTo>
                  <a:pt x="1244892" y="425809"/>
                </a:lnTo>
                <a:lnTo>
                  <a:pt x="1238396" y="425809"/>
                </a:lnTo>
                <a:cubicBezTo>
                  <a:pt x="1203300" y="425809"/>
                  <a:pt x="1174849" y="397358"/>
                  <a:pt x="1174849" y="362262"/>
                </a:cubicBezTo>
                <a:lnTo>
                  <a:pt x="1174849" y="209229"/>
                </a:lnTo>
                <a:cubicBezTo>
                  <a:pt x="1174849" y="191681"/>
                  <a:pt x="1181962" y="175794"/>
                  <a:pt x="1193462" y="164294"/>
                </a:cubicBezTo>
                <a:cubicBezTo>
                  <a:pt x="1204961" y="152795"/>
                  <a:pt x="1220848" y="145682"/>
                  <a:pt x="1238396" y="145682"/>
                </a:cubicBezTo>
                <a:lnTo>
                  <a:pt x="1484804" y="145682"/>
                </a:lnTo>
                <a:cubicBezTo>
                  <a:pt x="1519900" y="145682"/>
                  <a:pt x="1548351" y="174133"/>
                  <a:pt x="1548351" y="209229"/>
                </a:cubicBezTo>
                <a:lnTo>
                  <a:pt x="1548351" y="362262"/>
                </a:lnTo>
                <a:cubicBezTo>
                  <a:pt x="1548351" y="397358"/>
                  <a:pt x="1519900" y="425809"/>
                  <a:pt x="1484804" y="425809"/>
                </a:cubicBezTo>
                <a:lnTo>
                  <a:pt x="1478305" y="425809"/>
                </a:lnTo>
                <a:lnTo>
                  <a:pt x="1478305" y="531522"/>
                </a:lnTo>
                <a:cubicBezTo>
                  <a:pt x="1867969" y="516696"/>
                  <a:pt x="2257580" y="690299"/>
                  <a:pt x="2504004" y="1029474"/>
                </a:cubicBezTo>
                <a:cubicBezTo>
                  <a:pt x="2896903" y="1570253"/>
                  <a:pt x="2777023" y="2327148"/>
                  <a:pt x="2236244" y="2720047"/>
                </a:cubicBezTo>
                <a:cubicBezTo>
                  <a:pt x="1695464" y="3112946"/>
                  <a:pt x="938569" y="2993066"/>
                  <a:pt x="545670" y="2452287"/>
                </a:cubicBezTo>
                <a:cubicBezTo>
                  <a:pt x="302842" y="2118063"/>
                  <a:pt x="255883" y="1701289"/>
                  <a:pt x="383624" y="1339097"/>
                </a:cubicBezTo>
                <a:lnTo>
                  <a:pt x="271337" y="1301981"/>
                </a:lnTo>
                <a:lnTo>
                  <a:pt x="269200" y="1308446"/>
                </a:lnTo>
                <a:cubicBezTo>
                  <a:pt x="258184" y="1341768"/>
                  <a:pt x="222242" y="1359852"/>
                  <a:pt x="188919" y="1348836"/>
                </a:cubicBezTo>
                <a:lnTo>
                  <a:pt x="43619" y="1300805"/>
                </a:lnTo>
                <a:cubicBezTo>
                  <a:pt x="10297" y="1289790"/>
                  <a:pt x="-7787" y="1253847"/>
                  <a:pt x="3228" y="1220525"/>
                </a:cubicBezTo>
                <a:lnTo>
                  <a:pt x="80565" y="986568"/>
                </a:lnTo>
                <a:cubicBezTo>
                  <a:pt x="86073" y="969906"/>
                  <a:pt x="97812" y="957056"/>
                  <a:pt x="112340" y="949746"/>
                </a:cubicBezTo>
                <a:cubicBezTo>
                  <a:pt x="126869" y="942436"/>
                  <a:pt x="144185" y="940669"/>
                  <a:pt x="160847" y="946177"/>
                </a:cubicBezTo>
                <a:lnTo>
                  <a:pt x="306147" y="994208"/>
                </a:lnTo>
                <a:cubicBezTo>
                  <a:pt x="339468" y="1005223"/>
                  <a:pt x="357552" y="1041166"/>
                  <a:pt x="346537" y="1074488"/>
                </a:cubicBezTo>
                <a:lnTo>
                  <a:pt x="344596" y="1080361"/>
                </a:lnTo>
                <a:lnTo>
                  <a:pt x="482601" y="1125980"/>
                </a:lnTo>
                <a:cubicBezTo>
                  <a:pt x="516519" y="1067404"/>
                  <a:pt x="556040" y="1011588"/>
                  <a:pt x="601675" y="959905"/>
                </a:cubicBezTo>
                <a:cubicBezTo>
                  <a:pt x="455910" y="958740"/>
                  <a:pt x="312806" y="890195"/>
                  <a:pt x="220407" y="763018"/>
                </a:cubicBezTo>
                <a:cubicBezTo>
                  <a:pt x="64413" y="548311"/>
                  <a:pt x="112009" y="247801"/>
                  <a:pt x="326716" y="9180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latin typeface="Arial"/>
              <a:ea typeface="Arial"/>
              <a:cs typeface="Arial"/>
              <a:sym typeface="Arial"/>
            </a:endParaRPr>
          </a:p>
        </p:txBody>
      </p:sp>
      <p:sp>
        <p:nvSpPr>
          <p:cNvPr id="495" name="Google Shape;495;p43"/>
          <p:cNvSpPr/>
          <p:nvPr/>
        </p:nvSpPr>
        <p:spPr>
          <a:xfrm rot="957530">
            <a:off x="4942551" y="2223063"/>
            <a:ext cx="225603" cy="502597"/>
          </a:xfrm>
          <a:custGeom>
            <a:rect b="b" l="l" r="r" t="t"/>
            <a:pathLst>
              <a:path extrusionOk="0" h="343323" w="154109">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latin typeface="Arial"/>
              <a:ea typeface="Arial"/>
              <a:cs typeface="Arial"/>
              <a:sym typeface="Arial"/>
            </a:endParaRPr>
          </a:p>
        </p:txBody>
      </p:sp>
      <p:sp>
        <p:nvSpPr>
          <p:cNvPr id="496" name="Google Shape;496;p43"/>
          <p:cNvSpPr/>
          <p:nvPr/>
        </p:nvSpPr>
        <p:spPr>
          <a:xfrm rot="1372420">
            <a:off x="6615294" y="1846486"/>
            <a:ext cx="562645" cy="369778"/>
          </a:xfrm>
          <a:custGeom>
            <a:rect b="b" l="l" r="r" t="t"/>
            <a:pathLst>
              <a:path extrusionOk="0" h="2129375" w="3240006">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latin typeface="Arial"/>
              <a:ea typeface="Arial"/>
              <a:cs typeface="Arial"/>
              <a:sym typeface="Arial"/>
            </a:endParaRPr>
          </a:p>
        </p:txBody>
      </p:sp>
      <p:sp>
        <p:nvSpPr>
          <p:cNvPr id="497" name="Google Shape;497;p43"/>
          <p:cNvSpPr/>
          <p:nvPr/>
        </p:nvSpPr>
        <p:spPr>
          <a:xfrm>
            <a:off x="6191349" y="5092900"/>
            <a:ext cx="272111" cy="421200"/>
          </a:xfrm>
          <a:custGeom>
            <a:rect b="b" l="l" r="r" t="t"/>
            <a:pathLst>
              <a:path extrusionOk="0" h="3240000" w="2721114">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